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6" r:id="rId4"/>
    <p:sldMasterId id="2147483868" r:id="rId5"/>
  </p:sldMasterIdLst>
  <p:notesMasterIdLst>
    <p:notesMasterId r:id="rId72"/>
  </p:notesMasterIdLst>
  <p:sldIdLst>
    <p:sldId id="266" r:id="rId6"/>
    <p:sldId id="265" r:id="rId7"/>
    <p:sldId id="327" r:id="rId8"/>
    <p:sldId id="264" r:id="rId9"/>
    <p:sldId id="296" r:id="rId10"/>
    <p:sldId id="349" r:id="rId11"/>
    <p:sldId id="351" r:id="rId12"/>
    <p:sldId id="297" r:id="rId13"/>
    <p:sldId id="338" r:id="rId14"/>
    <p:sldId id="267" r:id="rId15"/>
    <p:sldId id="268" r:id="rId16"/>
    <p:sldId id="269" r:id="rId17"/>
    <p:sldId id="270" r:id="rId18"/>
    <p:sldId id="272" r:id="rId19"/>
    <p:sldId id="299" r:id="rId20"/>
    <p:sldId id="319" r:id="rId21"/>
    <p:sldId id="274" r:id="rId22"/>
    <p:sldId id="281" r:id="rId23"/>
    <p:sldId id="275" r:id="rId24"/>
    <p:sldId id="273" r:id="rId25"/>
    <p:sldId id="283" r:id="rId26"/>
    <p:sldId id="276" r:id="rId27"/>
    <p:sldId id="277" r:id="rId28"/>
    <p:sldId id="278" r:id="rId29"/>
    <p:sldId id="290" r:id="rId30"/>
    <p:sldId id="284" r:id="rId31"/>
    <p:sldId id="280" r:id="rId32"/>
    <p:sldId id="282" r:id="rId33"/>
    <p:sldId id="286" r:id="rId34"/>
    <p:sldId id="279" r:id="rId35"/>
    <p:sldId id="301" r:id="rId36"/>
    <p:sldId id="300" r:id="rId37"/>
    <p:sldId id="350" r:id="rId38"/>
    <p:sldId id="302" r:id="rId39"/>
    <p:sldId id="303" r:id="rId40"/>
    <p:sldId id="304" r:id="rId41"/>
    <p:sldId id="311" r:id="rId42"/>
    <p:sldId id="312" r:id="rId43"/>
    <p:sldId id="313" r:id="rId44"/>
    <p:sldId id="314" r:id="rId45"/>
    <p:sldId id="315" r:id="rId46"/>
    <p:sldId id="316" r:id="rId47"/>
    <p:sldId id="317" r:id="rId48"/>
    <p:sldId id="332" r:id="rId49"/>
    <p:sldId id="318" r:id="rId50"/>
    <p:sldId id="288" r:id="rId51"/>
    <p:sldId id="324" r:id="rId52"/>
    <p:sldId id="325" r:id="rId53"/>
    <p:sldId id="321" r:id="rId54"/>
    <p:sldId id="289" r:id="rId55"/>
    <p:sldId id="330" r:id="rId56"/>
    <p:sldId id="331" r:id="rId57"/>
    <p:sldId id="292" r:id="rId58"/>
    <p:sldId id="293" r:id="rId59"/>
    <p:sldId id="294" r:id="rId60"/>
    <p:sldId id="295" r:id="rId61"/>
    <p:sldId id="320" r:id="rId62"/>
    <p:sldId id="323" r:id="rId63"/>
    <p:sldId id="322" r:id="rId64"/>
    <p:sldId id="356" r:id="rId65"/>
    <p:sldId id="355" r:id="rId66"/>
    <p:sldId id="353" r:id="rId67"/>
    <p:sldId id="354" r:id="rId68"/>
    <p:sldId id="328" r:id="rId69"/>
    <p:sldId id="352" r:id="rId70"/>
    <p:sldId id="326" r:id="rId71"/>
  </p:sldIdLst>
  <p:sldSz cx="12192000" cy="6858000"/>
  <p:notesSz cx="6858000" cy="9144000"/>
  <p:custDataLst>
    <p:tags r:id="rId73"/>
  </p:custData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E9C5D9"/>
    <a:srgbClr val="CC79A7"/>
    <a:srgbClr val="FFE4A7"/>
    <a:srgbClr val="8FD7FF"/>
    <a:srgbClr val="BFE3F7"/>
    <a:srgbClr val="85FFDF"/>
    <a:srgbClr val="CBCBCB"/>
    <a:srgbClr val="000000"/>
    <a:srgbClr val="0072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C8E7BC-C412-4851-BC68-F054F717B418}" v="34" dt="2025-02-10T05:12:21.0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26" autoAdjust="0"/>
    <p:restoredTop sz="84983" autoAdjust="0"/>
  </p:normalViewPr>
  <p:slideViewPr>
    <p:cSldViewPr snapToGrid="0">
      <p:cViewPr varScale="1">
        <p:scale>
          <a:sx n="90" d="100"/>
          <a:sy n="90" d="100"/>
        </p:scale>
        <p:origin x="120" y="110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tags" Target="tags/tag1.xml"/><Relationship Id="rId78"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ang, Enbo" userId="1d77b75a-1a82-4df5-9e81-491cf3e5310b" providerId="ADAL" clId="{F3050BD9-446D-4021-A841-005CEE77B311}"/>
    <pc:docChg chg="undo redo custSel addSld delSld modSld sldOrd">
      <pc:chgData name="Jiang, Enbo" userId="1d77b75a-1a82-4df5-9e81-491cf3e5310b" providerId="ADAL" clId="{F3050BD9-446D-4021-A841-005CEE77B311}" dt="2024-04-24T16:24:29.284" v="18643" actId="2"/>
      <pc:docMkLst>
        <pc:docMk/>
      </pc:docMkLst>
      <pc:sldChg chg="modSp mod">
        <pc:chgData name="Jiang, Enbo" userId="1d77b75a-1a82-4df5-9e81-491cf3e5310b" providerId="ADAL" clId="{F3050BD9-446D-4021-A841-005CEE77B311}" dt="2024-04-17T20:22:59.221" v="14601" actId="20577"/>
        <pc:sldMkLst>
          <pc:docMk/>
          <pc:sldMk cId="3776934353" sldId="264"/>
        </pc:sldMkLst>
      </pc:sldChg>
      <pc:sldChg chg="modSp mod modClrScheme chgLayout">
        <pc:chgData name="Jiang, Enbo" userId="1d77b75a-1a82-4df5-9e81-491cf3e5310b" providerId="ADAL" clId="{F3050BD9-446D-4021-A841-005CEE77B311}" dt="2024-04-18T14:44:59.109" v="15979" actId="404"/>
        <pc:sldMkLst>
          <pc:docMk/>
          <pc:sldMk cId="79917141" sldId="265"/>
        </pc:sldMkLst>
      </pc:sldChg>
      <pc:sldChg chg="modSp new mod modClrScheme chgLayout">
        <pc:chgData name="Jiang, Enbo" userId="1d77b75a-1a82-4df5-9e81-491cf3e5310b" providerId="ADAL" clId="{F3050BD9-446D-4021-A841-005CEE77B311}" dt="2024-04-17T20:21:17.750" v="14547" actId="700"/>
        <pc:sldMkLst>
          <pc:docMk/>
          <pc:sldMk cId="194610503" sldId="266"/>
        </pc:sldMkLst>
      </pc:sldChg>
      <pc:sldChg chg="addSp delSp modSp new mod modClrScheme chgLayout">
        <pc:chgData name="Jiang, Enbo" userId="1d77b75a-1a82-4df5-9e81-491cf3e5310b" providerId="ADAL" clId="{F3050BD9-446D-4021-A841-005CEE77B311}" dt="2024-04-17T20:21:11.119" v="14546" actId="700"/>
        <pc:sldMkLst>
          <pc:docMk/>
          <pc:sldMk cId="141965310" sldId="267"/>
        </pc:sldMkLst>
      </pc:sldChg>
      <pc:sldChg chg="addSp delSp modSp new mod modAnim">
        <pc:chgData name="Jiang, Enbo" userId="1d77b75a-1a82-4df5-9e81-491cf3e5310b" providerId="ADAL" clId="{F3050BD9-446D-4021-A841-005CEE77B311}" dt="2024-04-17T20:32:05.938" v="14682"/>
        <pc:sldMkLst>
          <pc:docMk/>
          <pc:sldMk cId="1371745813" sldId="268"/>
        </pc:sldMkLst>
      </pc:sldChg>
      <pc:sldChg chg="new del">
        <pc:chgData name="Jiang, Enbo" userId="1d77b75a-1a82-4df5-9e81-491cf3e5310b" providerId="ADAL" clId="{F3050BD9-446D-4021-A841-005CEE77B311}" dt="2024-04-15T17:42:16.037" v="492" actId="680"/>
        <pc:sldMkLst>
          <pc:docMk/>
          <pc:sldMk cId="4074215299" sldId="268"/>
        </pc:sldMkLst>
      </pc:sldChg>
      <pc:sldChg chg="addSp delSp modSp new mod setBg modNotesTx">
        <pc:chgData name="Jiang, Enbo" userId="1d77b75a-1a82-4df5-9e81-491cf3e5310b" providerId="ADAL" clId="{F3050BD9-446D-4021-A841-005CEE77B311}" dt="2024-04-17T15:43:54.933" v="12773" actId="14100"/>
        <pc:sldMkLst>
          <pc:docMk/>
          <pc:sldMk cId="66147113" sldId="269"/>
        </pc:sldMkLst>
      </pc:sldChg>
      <pc:sldChg chg="addSp delSp modSp add mod modNotesTx">
        <pc:chgData name="Jiang, Enbo" userId="1d77b75a-1a82-4df5-9e81-491cf3e5310b" providerId="ADAL" clId="{F3050BD9-446D-4021-A841-005CEE77B311}" dt="2024-04-17T15:44:51.217" v="12929"/>
        <pc:sldMkLst>
          <pc:docMk/>
          <pc:sldMk cId="3153233519" sldId="270"/>
        </pc:sldMkLst>
      </pc:sldChg>
      <pc:sldChg chg="addSp delSp modSp add del mod">
        <pc:chgData name="Jiang, Enbo" userId="1d77b75a-1a82-4df5-9e81-491cf3e5310b" providerId="ADAL" clId="{F3050BD9-446D-4021-A841-005CEE77B311}" dt="2024-04-16T14:49:17.115" v="7573" actId="47"/>
        <pc:sldMkLst>
          <pc:docMk/>
          <pc:sldMk cId="658647299" sldId="271"/>
        </pc:sldMkLst>
      </pc:sldChg>
      <pc:sldChg chg="addSp delSp modSp add del mod ord modNotesTx">
        <pc:chgData name="Jiang, Enbo" userId="1d77b75a-1a82-4df5-9e81-491cf3e5310b" providerId="ADAL" clId="{F3050BD9-446D-4021-A841-005CEE77B311}" dt="2024-04-18T18:07:56.134" v="17112" actId="12788"/>
        <pc:sldMkLst>
          <pc:docMk/>
          <pc:sldMk cId="1212604232" sldId="272"/>
        </pc:sldMkLst>
      </pc:sldChg>
      <pc:sldChg chg="addSp delSp modSp new mod modNotesTx">
        <pc:chgData name="Jiang, Enbo" userId="1d77b75a-1a82-4df5-9e81-491cf3e5310b" providerId="ADAL" clId="{F3050BD9-446D-4021-A841-005CEE77B311}" dt="2024-04-24T16:24:23.753" v="18636" actId="2"/>
        <pc:sldMkLst>
          <pc:docMk/>
          <pc:sldMk cId="3773475393" sldId="273"/>
        </pc:sldMkLst>
      </pc:sldChg>
      <pc:sldChg chg="addSp delSp modSp new mod modAnim">
        <pc:chgData name="Jiang, Enbo" userId="1d77b75a-1a82-4df5-9e81-491cf3e5310b" providerId="ADAL" clId="{F3050BD9-446D-4021-A841-005CEE77B311}" dt="2024-04-24T15:08:02.638" v="17424" actId="1076"/>
        <pc:sldMkLst>
          <pc:docMk/>
          <pc:sldMk cId="2788720466" sldId="274"/>
        </pc:sldMkLst>
      </pc:sldChg>
      <pc:sldChg chg="addSp delSp modSp add mod modAnim chgLayout">
        <pc:chgData name="Jiang, Enbo" userId="1d77b75a-1a82-4df5-9e81-491cf3e5310b" providerId="ADAL" clId="{F3050BD9-446D-4021-A841-005CEE77B311}" dt="2024-04-24T16:24:19.824" v="18635" actId="2"/>
        <pc:sldMkLst>
          <pc:docMk/>
          <pc:sldMk cId="3902031735" sldId="275"/>
        </pc:sldMkLst>
      </pc:sldChg>
      <pc:sldChg chg="modSp new add del mod modAnim">
        <pc:chgData name="Jiang, Enbo" userId="1d77b75a-1a82-4df5-9e81-491cf3e5310b" providerId="ADAL" clId="{F3050BD9-446D-4021-A841-005CEE77B311}" dt="2024-04-24T16:14:17.354" v="18521" actId="20577"/>
        <pc:sldMkLst>
          <pc:docMk/>
          <pc:sldMk cId="2322383285" sldId="276"/>
        </pc:sldMkLst>
      </pc:sldChg>
      <pc:sldChg chg="addSp modSp new mod modAnim">
        <pc:chgData name="Jiang, Enbo" userId="1d77b75a-1a82-4df5-9e81-491cf3e5310b" providerId="ADAL" clId="{F3050BD9-446D-4021-A841-005CEE77B311}" dt="2024-04-18T18:10:18.523" v="17124"/>
        <pc:sldMkLst>
          <pc:docMk/>
          <pc:sldMk cId="1337517048" sldId="277"/>
        </pc:sldMkLst>
      </pc:sldChg>
      <pc:sldChg chg="addSp delSp modSp new mod modClrScheme chgLayout">
        <pc:chgData name="Jiang, Enbo" userId="1d77b75a-1a82-4df5-9e81-491cf3e5310b" providerId="ADAL" clId="{F3050BD9-446D-4021-A841-005CEE77B311}" dt="2024-04-17T20:20:58.497" v="14545" actId="700"/>
        <pc:sldMkLst>
          <pc:docMk/>
          <pc:sldMk cId="1921288373" sldId="278"/>
        </pc:sldMkLst>
      </pc:sldChg>
      <pc:sldChg chg="addSp delSp modSp new mod chgLayout">
        <pc:chgData name="Jiang, Enbo" userId="1d77b75a-1a82-4df5-9e81-491cf3e5310b" providerId="ADAL" clId="{F3050BD9-446D-4021-A841-005CEE77B311}" dt="2024-04-24T15:09:59.309" v="17443" actId="1076"/>
        <pc:sldMkLst>
          <pc:docMk/>
          <pc:sldMk cId="1202642473" sldId="279"/>
        </pc:sldMkLst>
      </pc:sldChg>
      <pc:sldChg chg="new del">
        <pc:chgData name="Jiang, Enbo" userId="1d77b75a-1a82-4df5-9e81-491cf3e5310b" providerId="ADAL" clId="{F3050BD9-446D-4021-A841-005CEE77B311}" dt="2024-04-15T19:48:19.301" v="2780" actId="47"/>
        <pc:sldMkLst>
          <pc:docMk/>
          <pc:sldMk cId="3078201271" sldId="279"/>
        </pc:sldMkLst>
      </pc:sldChg>
      <pc:sldChg chg="addSp modSp new mod ord">
        <pc:chgData name="Jiang, Enbo" userId="1d77b75a-1a82-4df5-9e81-491cf3e5310b" providerId="ADAL" clId="{F3050BD9-446D-4021-A841-005CEE77B311}" dt="2024-04-24T16:24:25.832" v="18637" actId="2"/>
        <pc:sldMkLst>
          <pc:docMk/>
          <pc:sldMk cId="1439072213" sldId="280"/>
        </pc:sldMkLst>
      </pc:sldChg>
      <pc:sldChg chg="addSp delSp modSp add mod delAnim modAnim">
        <pc:chgData name="Jiang, Enbo" userId="1d77b75a-1a82-4df5-9e81-491cf3e5310b" providerId="ADAL" clId="{F3050BD9-446D-4021-A841-005CEE77B311}" dt="2024-04-24T15:08:15.314" v="17426" actId="1076"/>
        <pc:sldMkLst>
          <pc:docMk/>
          <pc:sldMk cId="3235449222" sldId="281"/>
        </pc:sldMkLst>
      </pc:sldChg>
      <pc:sldChg chg="addSp modSp add mod ord">
        <pc:chgData name="Jiang, Enbo" userId="1d77b75a-1a82-4df5-9e81-491cf3e5310b" providerId="ADAL" clId="{F3050BD9-446D-4021-A841-005CEE77B311}" dt="2024-04-24T15:09:39.894" v="17440" actId="255"/>
        <pc:sldMkLst>
          <pc:docMk/>
          <pc:sldMk cId="2455201278" sldId="282"/>
        </pc:sldMkLst>
      </pc:sldChg>
      <pc:sldChg chg="addSp delSp modSp add mod modAnim">
        <pc:chgData name="Jiang, Enbo" userId="1d77b75a-1a82-4df5-9e81-491cf3e5310b" providerId="ADAL" clId="{F3050BD9-446D-4021-A841-005CEE77B311}" dt="2024-04-24T15:08:45.101" v="17432" actId="255"/>
        <pc:sldMkLst>
          <pc:docMk/>
          <pc:sldMk cId="94765286" sldId="283"/>
        </pc:sldMkLst>
      </pc:sldChg>
      <pc:sldChg chg="add del">
        <pc:chgData name="Jiang, Enbo" userId="1d77b75a-1a82-4df5-9e81-491cf3e5310b" providerId="ADAL" clId="{F3050BD9-446D-4021-A841-005CEE77B311}" dt="2024-04-15T20:22:22.724" v="4134"/>
        <pc:sldMkLst>
          <pc:docMk/>
          <pc:sldMk cId="2512334830" sldId="284"/>
        </pc:sldMkLst>
      </pc:sldChg>
      <pc:sldChg chg="addSp delSp modSp add mod ord modAnim modNotesTx">
        <pc:chgData name="Jiang, Enbo" userId="1d77b75a-1a82-4df5-9e81-491cf3e5310b" providerId="ADAL" clId="{F3050BD9-446D-4021-A841-005CEE77B311}" dt="2024-04-24T15:09:16.827" v="17436" actId="255"/>
        <pc:sldMkLst>
          <pc:docMk/>
          <pc:sldMk cId="3760215104" sldId="284"/>
        </pc:sldMkLst>
      </pc:sldChg>
      <pc:sldChg chg="new del">
        <pc:chgData name="Jiang, Enbo" userId="1d77b75a-1a82-4df5-9e81-491cf3e5310b" providerId="ADAL" clId="{F3050BD9-446D-4021-A841-005CEE77B311}" dt="2024-04-15T20:44:30.850" v="4670" actId="47"/>
        <pc:sldMkLst>
          <pc:docMk/>
          <pc:sldMk cId="3040496117" sldId="285"/>
        </pc:sldMkLst>
      </pc:sldChg>
      <pc:sldChg chg="addSp delSp modSp add mod ord">
        <pc:chgData name="Jiang, Enbo" userId="1d77b75a-1a82-4df5-9e81-491cf3e5310b" providerId="ADAL" clId="{F3050BD9-446D-4021-A841-005CEE77B311}" dt="2024-04-24T16:24:29.284" v="18643" actId="2"/>
        <pc:sldMkLst>
          <pc:docMk/>
          <pc:sldMk cId="2927865942" sldId="286"/>
        </pc:sldMkLst>
      </pc:sldChg>
      <pc:sldChg chg="modSp add del mod ord">
        <pc:chgData name="Jiang, Enbo" userId="1d77b75a-1a82-4df5-9e81-491cf3e5310b" providerId="ADAL" clId="{F3050BD9-446D-4021-A841-005CEE77B311}" dt="2024-04-15T21:18:02.281" v="5073" actId="47"/>
        <pc:sldMkLst>
          <pc:docMk/>
          <pc:sldMk cId="2177046993" sldId="287"/>
        </pc:sldMkLst>
      </pc:sldChg>
      <pc:sldChg chg="addSp delSp modSp new mod ord modAnim modNotesTx">
        <pc:chgData name="Jiang, Enbo" userId="1d77b75a-1a82-4df5-9e81-491cf3e5310b" providerId="ADAL" clId="{F3050BD9-446D-4021-A841-005CEE77B311}" dt="2024-04-18T17:41:31.661" v="17107" actId="404"/>
        <pc:sldMkLst>
          <pc:docMk/>
          <pc:sldMk cId="3504285485" sldId="288"/>
        </pc:sldMkLst>
      </pc:sldChg>
      <pc:sldChg chg="addSp delSp modSp add mod ord modNotesTx">
        <pc:chgData name="Jiang, Enbo" userId="1d77b75a-1a82-4df5-9e81-491cf3e5310b" providerId="ADAL" clId="{F3050BD9-446D-4021-A841-005CEE77B311}" dt="2024-04-24T15:20:30.196" v="17533" actId="12789"/>
        <pc:sldMkLst>
          <pc:docMk/>
          <pc:sldMk cId="432835685" sldId="289"/>
        </pc:sldMkLst>
      </pc:sldChg>
      <pc:sldChg chg="addSp modSp new mod">
        <pc:chgData name="Jiang, Enbo" userId="1d77b75a-1a82-4df5-9e81-491cf3e5310b" providerId="ADAL" clId="{F3050BD9-446D-4021-A841-005CEE77B311}" dt="2024-04-24T15:09:02.424" v="17434" actId="1076"/>
        <pc:sldMkLst>
          <pc:docMk/>
          <pc:sldMk cId="2963712734" sldId="290"/>
        </pc:sldMkLst>
      </pc:sldChg>
      <pc:sldChg chg="addSp delSp modSp add del mod ord">
        <pc:chgData name="Jiang, Enbo" userId="1d77b75a-1a82-4df5-9e81-491cf3e5310b" providerId="ADAL" clId="{F3050BD9-446D-4021-A841-005CEE77B311}" dt="2024-04-24T15:02:37.255" v="17358" actId="47"/>
        <pc:sldMkLst>
          <pc:docMk/>
          <pc:sldMk cId="2259469618" sldId="291"/>
        </pc:sldMkLst>
      </pc:sldChg>
      <pc:sldChg chg="addSp delSp modSp add mod ord">
        <pc:chgData name="Jiang, Enbo" userId="1d77b75a-1a82-4df5-9e81-491cf3e5310b" providerId="ADAL" clId="{F3050BD9-446D-4021-A841-005CEE77B311}" dt="2024-04-24T15:18:57.507" v="17522" actId="1038"/>
        <pc:sldMkLst>
          <pc:docMk/>
          <pc:sldMk cId="2920298836" sldId="292"/>
        </pc:sldMkLst>
      </pc:sldChg>
      <pc:sldChg chg="addSp delSp modSp add mod ord">
        <pc:chgData name="Jiang, Enbo" userId="1d77b75a-1a82-4df5-9e81-491cf3e5310b" providerId="ADAL" clId="{F3050BD9-446D-4021-A841-005CEE77B311}" dt="2024-04-24T15:16:58.317" v="17489" actId="12788"/>
        <pc:sldMkLst>
          <pc:docMk/>
          <pc:sldMk cId="1128325410" sldId="293"/>
        </pc:sldMkLst>
      </pc:sldChg>
      <pc:sldChg chg="addSp delSp modSp add mod ord">
        <pc:chgData name="Jiang, Enbo" userId="1d77b75a-1a82-4df5-9e81-491cf3e5310b" providerId="ADAL" clId="{F3050BD9-446D-4021-A841-005CEE77B311}" dt="2024-04-24T15:10:49.758" v="17457"/>
        <pc:sldMkLst>
          <pc:docMk/>
          <pc:sldMk cId="549792522" sldId="294"/>
        </pc:sldMkLst>
      </pc:sldChg>
      <pc:sldChg chg="addSp delSp modSp add mod ord">
        <pc:chgData name="Jiang, Enbo" userId="1d77b75a-1a82-4df5-9e81-491cf3e5310b" providerId="ADAL" clId="{F3050BD9-446D-4021-A841-005CEE77B311}" dt="2024-04-24T15:18:23.128" v="17506" actId="12789"/>
        <pc:sldMkLst>
          <pc:docMk/>
          <pc:sldMk cId="1199720735" sldId="295"/>
        </pc:sldMkLst>
      </pc:sldChg>
      <pc:sldChg chg="modSp new mod">
        <pc:chgData name="Jiang, Enbo" userId="1d77b75a-1a82-4df5-9e81-491cf3e5310b" providerId="ADAL" clId="{F3050BD9-446D-4021-A841-005CEE77B311}" dt="2024-04-17T18:48:12.921" v="13507" actId="20577"/>
        <pc:sldMkLst>
          <pc:docMk/>
          <pc:sldMk cId="1060248581" sldId="296"/>
        </pc:sldMkLst>
      </pc:sldChg>
      <pc:sldChg chg="addSp delSp modSp add mod">
        <pc:chgData name="Jiang, Enbo" userId="1d77b75a-1a82-4df5-9e81-491cf3e5310b" providerId="ADAL" clId="{F3050BD9-446D-4021-A841-005CEE77B311}" dt="2024-04-24T16:24:15.454" v="18634" actId="313"/>
        <pc:sldMkLst>
          <pc:docMk/>
          <pc:sldMk cId="3677699737" sldId="297"/>
        </pc:sldMkLst>
      </pc:sldChg>
      <pc:sldChg chg="modSp new del mod">
        <pc:chgData name="Jiang, Enbo" userId="1d77b75a-1a82-4df5-9e81-491cf3e5310b" providerId="ADAL" clId="{F3050BD9-446D-4021-A841-005CEE77B311}" dt="2024-04-16T19:16:24.762" v="8052" actId="47"/>
        <pc:sldMkLst>
          <pc:docMk/>
          <pc:sldMk cId="2494766343" sldId="298"/>
        </pc:sldMkLst>
      </pc:sldChg>
      <pc:sldChg chg="modSp add del mod">
        <pc:chgData name="Jiang, Enbo" userId="1d77b75a-1a82-4df5-9e81-491cf3e5310b" providerId="ADAL" clId="{F3050BD9-446D-4021-A841-005CEE77B311}" dt="2024-04-15T21:53:32.252" v="6438" actId="47"/>
        <pc:sldMkLst>
          <pc:docMk/>
          <pc:sldMk cId="3431241236" sldId="298"/>
        </pc:sldMkLst>
      </pc:sldChg>
      <pc:sldChg chg="addSp delSp modSp add mod ord chgLayout modNotesTx">
        <pc:chgData name="Jiang, Enbo" userId="1d77b75a-1a82-4df5-9e81-491cf3e5310b" providerId="ADAL" clId="{F3050BD9-446D-4021-A841-005CEE77B311}" dt="2024-04-24T15:07:51.280" v="17422" actId="1076"/>
        <pc:sldMkLst>
          <pc:docMk/>
          <pc:sldMk cId="3628824520" sldId="299"/>
        </pc:sldMkLst>
      </pc:sldChg>
      <pc:sldChg chg="addSp delSp modSp new mod modNotesTx">
        <pc:chgData name="Jiang, Enbo" userId="1d77b75a-1a82-4df5-9e81-491cf3e5310b" providerId="ADAL" clId="{F3050BD9-446D-4021-A841-005CEE77B311}" dt="2024-04-24T14:39:40.676" v="17198" actId="962"/>
        <pc:sldMkLst>
          <pc:docMk/>
          <pc:sldMk cId="68662142" sldId="300"/>
        </pc:sldMkLst>
      </pc:sldChg>
      <pc:sldChg chg="addSp delSp modSp new mod modClrScheme chgLayout">
        <pc:chgData name="Jiang, Enbo" userId="1d77b75a-1a82-4df5-9e81-491cf3e5310b" providerId="ADAL" clId="{F3050BD9-446D-4021-A841-005CEE77B311}" dt="2024-04-18T17:15:02.750" v="16898" actId="20577"/>
        <pc:sldMkLst>
          <pc:docMk/>
          <pc:sldMk cId="998439671" sldId="301"/>
        </pc:sldMkLst>
      </pc:sldChg>
      <pc:sldChg chg="addSp delSp modSp new mod">
        <pc:chgData name="Jiang, Enbo" userId="1d77b75a-1a82-4df5-9e81-491cf3e5310b" providerId="ADAL" clId="{F3050BD9-446D-4021-A841-005CEE77B311}" dt="2024-04-24T14:39:44.059" v="17201" actId="962"/>
        <pc:sldMkLst>
          <pc:docMk/>
          <pc:sldMk cId="2244056811" sldId="302"/>
        </pc:sldMkLst>
      </pc:sldChg>
      <pc:sldChg chg="addSp delSp modSp new mod">
        <pc:chgData name="Jiang, Enbo" userId="1d77b75a-1a82-4df5-9e81-491cf3e5310b" providerId="ADAL" clId="{F3050BD9-446D-4021-A841-005CEE77B311}" dt="2024-04-24T14:39:46.583" v="17204" actId="962"/>
        <pc:sldMkLst>
          <pc:docMk/>
          <pc:sldMk cId="4196537505" sldId="303"/>
        </pc:sldMkLst>
      </pc:sldChg>
      <pc:sldChg chg="addSp delSp modSp new mod">
        <pc:chgData name="Jiang, Enbo" userId="1d77b75a-1a82-4df5-9e81-491cf3e5310b" providerId="ADAL" clId="{F3050BD9-446D-4021-A841-005CEE77B311}" dt="2024-04-24T14:39:50.967" v="17207" actId="962"/>
        <pc:sldMkLst>
          <pc:docMk/>
          <pc:sldMk cId="495801682" sldId="304"/>
        </pc:sldMkLst>
      </pc:sldChg>
      <pc:sldChg chg="addSp delSp modSp new del mod">
        <pc:chgData name="Jiang, Enbo" userId="1d77b75a-1a82-4df5-9e81-491cf3e5310b" providerId="ADAL" clId="{F3050BD9-446D-4021-A841-005CEE77B311}" dt="2024-04-16T19:20:08.746" v="8192" actId="47"/>
        <pc:sldMkLst>
          <pc:docMk/>
          <pc:sldMk cId="4160240813" sldId="305"/>
        </pc:sldMkLst>
      </pc:sldChg>
      <pc:sldChg chg="addSp delSp modSp new del mod">
        <pc:chgData name="Jiang, Enbo" userId="1d77b75a-1a82-4df5-9e81-491cf3e5310b" providerId="ADAL" clId="{F3050BD9-446D-4021-A841-005CEE77B311}" dt="2024-04-16T19:20:08.746" v="8192" actId="47"/>
        <pc:sldMkLst>
          <pc:docMk/>
          <pc:sldMk cId="2333862177" sldId="306"/>
        </pc:sldMkLst>
      </pc:sldChg>
      <pc:sldChg chg="addSp delSp modSp new del mod">
        <pc:chgData name="Jiang, Enbo" userId="1d77b75a-1a82-4df5-9e81-491cf3e5310b" providerId="ADAL" clId="{F3050BD9-446D-4021-A841-005CEE77B311}" dt="2024-04-16T19:20:08.746" v="8192" actId="47"/>
        <pc:sldMkLst>
          <pc:docMk/>
          <pc:sldMk cId="3509109070" sldId="307"/>
        </pc:sldMkLst>
      </pc:sldChg>
      <pc:sldChg chg="addSp delSp modSp new del mod">
        <pc:chgData name="Jiang, Enbo" userId="1d77b75a-1a82-4df5-9e81-491cf3e5310b" providerId="ADAL" clId="{F3050BD9-446D-4021-A841-005CEE77B311}" dt="2024-04-16T19:20:08.746" v="8192" actId="47"/>
        <pc:sldMkLst>
          <pc:docMk/>
          <pc:sldMk cId="2243756708" sldId="308"/>
        </pc:sldMkLst>
      </pc:sldChg>
      <pc:sldChg chg="addSp delSp modSp new del mod">
        <pc:chgData name="Jiang, Enbo" userId="1d77b75a-1a82-4df5-9e81-491cf3e5310b" providerId="ADAL" clId="{F3050BD9-446D-4021-A841-005CEE77B311}" dt="2024-04-16T19:20:08.746" v="8192" actId="47"/>
        <pc:sldMkLst>
          <pc:docMk/>
          <pc:sldMk cId="2046299461" sldId="309"/>
        </pc:sldMkLst>
      </pc:sldChg>
      <pc:sldChg chg="addSp delSp modSp new del mod">
        <pc:chgData name="Jiang, Enbo" userId="1d77b75a-1a82-4df5-9e81-491cf3e5310b" providerId="ADAL" clId="{F3050BD9-446D-4021-A841-005CEE77B311}" dt="2024-04-16T19:20:08.746" v="8192" actId="47"/>
        <pc:sldMkLst>
          <pc:docMk/>
          <pc:sldMk cId="130413857" sldId="310"/>
        </pc:sldMkLst>
      </pc:sldChg>
      <pc:sldChg chg="addSp delSp modSp new mod">
        <pc:chgData name="Jiang, Enbo" userId="1d77b75a-1a82-4df5-9e81-491cf3e5310b" providerId="ADAL" clId="{F3050BD9-446D-4021-A841-005CEE77B311}" dt="2024-04-24T14:40:02.324" v="17210" actId="962"/>
        <pc:sldMkLst>
          <pc:docMk/>
          <pc:sldMk cId="1676025622" sldId="311"/>
        </pc:sldMkLst>
      </pc:sldChg>
      <pc:sldChg chg="addSp delSp modSp new mod">
        <pc:chgData name="Jiang, Enbo" userId="1d77b75a-1a82-4df5-9e81-491cf3e5310b" providerId="ADAL" clId="{F3050BD9-446D-4021-A841-005CEE77B311}" dt="2024-04-24T14:41:50.267" v="17230" actId="14100"/>
        <pc:sldMkLst>
          <pc:docMk/>
          <pc:sldMk cId="1588530035" sldId="312"/>
        </pc:sldMkLst>
      </pc:sldChg>
      <pc:sldChg chg="addSp delSp modSp new mod modNotesTx">
        <pc:chgData name="Jiang, Enbo" userId="1d77b75a-1a82-4df5-9e81-491cf3e5310b" providerId="ADAL" clId="{F3050BD9-446D-4021-A841-005CEE77B311}" dt="2024-04-24T14:40:14.930" v="17216" actId="962"/>
        <pc:sldMkLst>
          <pc:docMk/>
          <pc:sldMk cId="1594693167" sldId="313"/>
        </pc:sldMkLst>
      </pc:sldChg>
      <pc:sldChg chg="addSp delSp modSp new mod">
        <pc:chgData name="Jiang, Enbo" userId="1d77b75a-1a82-4df5-9e81-491cf3e5310b" providerId="ADAL" clId="{F3050BD9-446D-4021-A841-005CEE77B311}" dt="2024-04-24T14:40:20.238" v="17219" actId="962"/>
        <pc:sldMkLst>
          <pc:docMk/>
          <pc:sldMk cId="3101775064" sldId="314"/>
        </pc:sldMkLst>
      </pc:sldChg>
      <pc:sldChg chg="addSp delSp modSp new mod">
        <pc:chgData name="Jiang, Enbo" userId="1d77b75a-1a82-4df5-9e81-491cf3e5310b" providerId="ADAL" clId="{F3050BD9-446D-4021-A841-005CEE77B311}" dt="2024-04-24T14:52:00.991" v="17246" actId="962"/>
        <pc:sldMkLst>
          <pc:docMk/>
          <pc:sldMk cId="811888189" sldId="315"/>
        </pc:sldMkLst>
      </pc:sldChg>
      <pc:sldChg chg="addSp delSp modSp new mod modNotesTx">
        <pc:chgData name="Jiang, Enbo" userId="1d77b75a-1a82-4df5-9e81-491cf3e5310b" providerId="ADAL" clId="{F3050BD9-446D-4021-A841-005CEE77B311}" dt="2024-04-24T14:50:52.333" v="17242" actId="962"/>
        <pc:sldMkLst>
          <pc:docMk/>
          <pc:sldMk cId="4191193197" sldId="316"/>
        </pc:sldMkLst>
      </pc:sldChg>
      <pc:sldChg chg="addSp delSp modSp new mod">
        <pc:chgData name="Jiang, Enbo" userId="1d77b75a-1a82-4df5-9e81-491cf3e5310b" providerId="ADAL" clId="{F3050BD9-446D-4021-A841-005CEE77B311}" dt="2024-04-24T14:41:35.715" v="17228" actId="962"/>
        <pc:sldMkLst>
          <pc:docMk/>
          <pc:sldMk cId="1005348941" sldId="317"/>
        </pc:sldMkLst>
      </pc:sldChg>
      <pc:sldChg chg="addSp delSp modSp new mod modClrScheme chgLayout">
        <pc:chgData name="Jiang, Enbo" userId="1d77b75a-1a82-4df5-9e81-491cf3e5310b" providerId="ADAL" clId="{F3050BD9-446D-4021-A841-005CEE77B311}" dt="2024-04-17T20:22:24.571" v="14564" actId="6549"/>
        <pc:sldMkLst>
          <pc:docMk/>
          <pc:sldMk cId="3417774595" sldId="318"/>
        </pc:sldMkLst>
      </pc:sldChg>
      <pc:sldChg chg="modSp add del mod modClrScheme chgLayout">
        <pc:chgData name="Jiang, Enbo" userId="1d77b75a-1a82-4df5-9e81-491cf3e5310b" providerId="ADAL" clId="{F3050BD9-446D-4021-A841-005CEE77B311}" dt="2024-04-16T19:52:11.236" v="8714" actId="47"/>
        <pc:sldMkLst>
          <pc:docMk/>
          <pc:sldMk cId="460746989" sldId="319"/>
        </pc:sldMkLst>
      </pc:sldChg>
      <pc:sldChg chg="addSp delSp modSp add mod modClrScheme chgLayout modNotesTx">
        <pc:chgData name="Jiang, Enbo" userId="1d77b75a-1a82-4df5-9e81-491cf3e5310b" providerId="ADAL" clId="{F3050BD9-446D-4021-A841-005CEE77B311}" dt="2024-04-24T16:13:02.630" v="18516" actId="20577"/>
        <pc:sldMkLst>
          <pc:docMk/>
          <pc:sldMk cId="1278491055" sldId="319"/>
        </pc:sldMkLst>
      </pc:sldChg>
      <pc:sldChg chg="new del">
        <pc:chgData name="Jiang, Enbo" userId="1d77b75a-1a82-4df5-9e81-491cf3e5310b" providerId="ADAL" clId="{F3050BD9-446D-4021-A841-005CEE77B311}" dt="2024-04-16T20:02:23.677" v="9524" actId="680"/>
        <pc:sldMkLst>
          <pc:docMk/>
          <pc:sldMk cId="1566166736" sldId="320"/>
        </pc:sldMkLst>
      </pc:sldChg>
      <pc:sldChg chg="new del">
        <pc:chgData name="Jiang, Enbo" userId="1d77b75a-1a82-4df5-9e81-491cf3e5310b" providerId="ADAL" clId="{F3050BD9-446D-4021-A841-005CEE77B311}" dt="2024-04-16T20:10:05.793" v="9709" actId="47"/>
        <pc:sldMkLst>
          <pc:docMk/>
          <pc:sldMk cId="3200659539" sldId="320"/>
        </pc:sldMkLst>
      </pc:sldChg>
      <pc:sldChg chg="addSp delSp modSp new mod">
        <pc:chgData name="Jiang, Enbo" userId="1d77b75a-1a82-4df5-9e81-491cf3e5310b" providerId="ADAL" clId="{F3050BD9-446D-4021-A841-005CEE77B311}" dt="2024-04-24T14:54:58.565" v="17312"/>
        <pc:sldMkLst>
          <pc:docMk/>
          <pc:sldMk cId="3282570101" sldId="320"/>
        </pc:sldMkLst>
      </pc:sldChg>
      <pc:sldChg chg="addSp delSp modSp new mod modClrScheme chgLayout">
        <pc:chgData name="Jiang, Enbo" userId="1d77b75a-1a82-4df5-9e81-491cf3e5310b" providerId="ADAL" clId="{F3050BD9-446D-4021-A841-005CEE77B311}" dt="2024-04-18T14:38:13.077" v="15908" actId="20577"/>
        <pc:sldMkLst>
          <pc:docMk/>
          <pc:sldMk cId="2416810517" sldId="321"/>
        </pc:sldMkLst>
      </pc:sldChg>
      <pc:sldChg chg="addSp delSp modSp add mod modAnim">
        <pc:chgData name="Jiang, Enbo" userId="1d77b75a-1a82-4df5-9e81-491cf3e5310b" providerId="ADAL" clId="{F3050BD9-446D-4021-A841-005CEE77B311}" dt="2024-04-24T15:11:19.682" v="17461" actId="14100"/>
        <pc:sldMkLst>
          <pc:docMk/>
          <pc:sldMk cId="426702480" sldId="322"/>
        </pc:sldMkLst>
      </pc:sldChg>
      <pc:sldChg chg="addSp delSp modSp add mod">
        <pc:chgData name="Jiang, Enbo" userId="1d77b75a-1a82-4df5-9e81-491cf3e5310b" providerId="ADAL" clId="{F3050BD9-446D-4021-A841-005CEE77B311}" dt="2024-04-24T14:55:06.552" v="17314"/>
        <pc:sldMkLst>
          <pc:docMk/>
          <pc:sldMk cId="1600750739" sldId="323"/>
        </pc:sldMkLst>
      </pc:sldChg>
      <pc:sldChg chg="addSp delSp modSp new mod ord modClrScheme chgLayout modNotesTx">
        <pc:chgData name="Jiang, Enbo" userId="1d77b75a-1a82-4df5-9e81-491cf3e5310b" providerId="ADAL" clId="{F3050BD9-446D-4021-A841-005CEE77B311}" dt="2024-04-18T14:35:19.534" v="15791"/>
        <pc:sldMkLst>
          <pc:docMk/>
          <pc:sldMk cId="2440361848" sldId="324"/>
        </pc:sldMkLst>
      </pc:sldChg>
      <pc:sldChg chg="addSp delSp modSp new del mod">
        <pc:chgData name="Jiang, Enbo" userId="1d77b75a-1a82-4df5-9e81-491cf3e5310b" providerId="ADAL" clId="{F3050BD9-446D-4021-A841-005CEE77B311}" dt="2024-04-17T15:01:30.280" v="12404" actId="47"/>
        <pc:sldMkLst>
          <pc:docMk/>
          <pc:sldMk cId="407590983" sldId="325"/>
        </pc:sldMkLst>
      </pc:sldChg>
      <pc:sldChg chg="addSp modSp new mod ord">
        <pc:chgData name="Jiang, Enbo" userId="1d77b75a-1a82-4df5-9e81-491cf3e5310b" providerId="ADAL" clId="{F3050BD9-446D-4021-A841-005CEE77B311}" dt="2024-04-18T15:58:27.565" v="16155" actId="20577"/>
        <pc:sldMkLst>
          <pc:docMk/>
          <pc:sldMk cId="1901956352" sldId="325"/>
        </pc:sldMkLst>
      </pc:sldChg>
      <pc:sldChg chg="addSp delSp modSp add del mod">
        <pc:chgData name="Jiang, Enbo" userId="1d77b75a-1a82-4df5-9e81-491cf3e5310b" providerId="ADAL" clId="{F3050BD9-446D-4021-A841-005CEE77B311}" dt="2024-04-17T18:13:02.872" v="13402" actId="47"/>
        <pc:sldMkLst>
          <pc:docMk/>
          <pc:sldMk cId="2302124970" sldId="325"/>
        </pc:sldMkLst>
      </pc:sldChg>
      <pc:sldChg chg="addSp delSp modSp new mod setBg modClrScheme chgLayout">
        <pc:chgData name="Jiang, Enbo" userId="1d77b75a-1a82-4df5-9e81-491cf3e5310b" providerId="ADAL" clId="{F3050BD9-446D-4021-A841-005CEE77B311}" dt="2024-04-18T17:12:46.258" v="16892"/>
        <pc:sldMkLst>
          <pc:docMk/>
          <pc:sldMk cId="339821625" sldId="326"/>
        </pc:sldMkLst>
      </pc:sldChg>
      <pc:sldChg chg="addSp delSp modSp add del mod">
        <pc:chgData name="Jiang, Enbo" userId="1d77b75a-1a82-4df5-9e81-491cf3e5310b" providerId="ADAL" clId="{F3050BD9-446D-4021-A841-005CEE77B311}" dt="2024-04-17T18:14:12.104" v="13403" actId="47"/>
        <pc:sldMkLst>
          <pc:docMk/>
          <pc:sldMk cId="1355537506" sldId="326"/>
        </pc:sldMkLst>
      </pc:sldChg>
      <pc:sldChg chg="new del">
        <pc:chgData name="Jiang, Enbo" userId="1d77b75a-1a82-4df5-9e81-491cf3e5310b" providerId="ADAL" clId="{F3050BD9-446D-4021-A841-005CEE77B311}" dt="2024-04-17T20:21:32.996" v="14549" actId="680"/>
        <pc:sldMkLst>
          <pc:docMk/>
          <pc:sldMk cId="787147155" sldId="327"/>
        </pc:sldMkLst>
      </pc:sldChg>
      <pc:sldChg chg="new del">
        <pc:chgData name="Jiang, Enbo" userId="1d77b75a-1a82-4df5-9e81-491cf3e5310b" providerId="ADAL" clId="{F3050BD9-446D-4021-A841-005CEE77B311}" dt="2024-04-17T20:05:24.941" v="14343" actId="47"/>
        <pc:sldMkLst>
          <pc:docMk/>
          <pc:sldMk cId="1203731603" sldId="327"/>
        </pc:sldMkLst>
      </pc:sldChg>
      <pc:sldChg chg="modSp new mod">
        <pc:chgData name="Jiang, Enbo" userId="1d77b75a-1a82-4df5-9e81-491cf3e5310b" providerId="ADAL" clId="{F3050BD9-446D-4021-A841-005CEE77B311}" dt="2024-04-18T14:44:55.132" v="15978" actId="404"/>
        <pc:sldMkLst>
          <pc:docMk/>
          <pc:sldMk cId="3171821053" sldId="327"/>
        </pc:sldMkLst>
      </pc:sldChg>
      <pc:sldChg chg="modSp add del mod">
        <pc:chgData name="Jiang, Enbo" userId="1d77b75a-1a82-4df5-9e81-491cf3e5310b" providerId="ADAL" clId="{F3050BD9-446D-4021-A841-005CEE77B311}" dt="2024-04-17T18:14:15.620" v="13404" actId="47"/>
        <pc:sldMkLst>
          <pc:docMk/>
          <pc:sldMk cId="4100923397" sldId="327"/>
        </pc:sldMkLst>
      </pc:sldChg>
      <pc:sldChg chg="modSp new mod modAnim">
        <pc:chgData name="Jiang, Enbo" userId="1d77b75a-1a82-4df5-9e81-491cf3e5310b" providerId="ADAL" clId="{F3050BD9-446D-4021-A841-005CEE77B311}" dt="2024-04-24T16:22:45.705" v="18633" actId="12"/>
        <pc:sldMkLst>
          <pc:docMk/>
          <pc:sldMk cId="922233925" sldId="328"/>
        </pc:sldMkLst>
      </pc:sldChg>
      <pc:sldChg chg="new del">
        <pc:chgData name="Jiang, Enbo" userId="1d77b75a-1a82-4df5-9e81-491cf3e5310b" providerId="ADAL" clId="{F3050BD9-446D-4021-A841-005CEE77B311}" dt="2024-04-18T14:39:34.017" v="15910" actId="47"/>
        <pc:sldMkLst>
          <pc:docMk/>
          <pc:sldMk cId="3084203616" sldId="328"/>
        </pc:sldMkLst>
      </pc:sldChg>
      <pc:sldChg chg="delSp modSp add del mod">
        <pc:chgData name="Jiang, Enbo" userId="1d77b75a-1a82-4df5-9e81-491cf3e5310b" providerId="ADAL" clId="{F3050BD9-446D-4021-A841-005CEE77B311}" dt="2024-04-24T15:02:41.437" v="17359" actId="47"/>
        <pc:sldMkLst>
          <pc:docMk/>
          <pc:sldMk cId="1089442617" sldId="329"/>
        </pc:sldMkLst>
      </pc:sldChg>
      <pc:sldChg chg="addSp delSp modSp add mod">
        <pc:chgData name="Jiang, Enbo" userId="1d77b75a-1a82-4df5-9e81-491cf3e5310b" providerId="ADAL" clId="{F3050BD9-446D-4021-A841-005CEE77B311}" dt="2024-04-24T15:07:26.504" v="17419" actId="1076"/>
        <pc:sldMkLst>
          <pc:docMk/>
          <pc:sldMk cId="2482593660" sldId="330"/>
        </pc:sldMkLst>
      </pc:sldChg>
      <pc:sldChg chg="addSp delSp modSp add mod">
        <pc:chgData name="Jiang, Enbo" userId="1d77b75a-1a82-4df5-9e81-491cf3e5310b" providerId="ADAL" clId="{F3050BD9-446D-4021-A841-005CEE77B311}" dt="2024-04-24T15:10:22.850" v="17447"/>
        <pc:sldMkLst>
          <pc:docMk/>
          <pc:sldMk cId="834429066" sldId="331"/>
        </pc:sldMkLst>
      </pc:sldChg>
      <pc:sldChg chg="addSp delSp modSp add mod modClrScheme chgLayout">
        <pc:chgData name="Jiang, Enbo" userId="1d77b75a-1a82-4df5-9e81-491cf3e5310b" providerId="ADAL" clId="{F3050BD9-446D-4021-A841-005CEE77B311}" dt="2024-04-24T16:06:38.027" v="17870" actId="20577"/>
        <pc:sldMkLst>
          <pc:docMk/>
          <pc:sldMk cId="2020186848" sldId="332"/>
        </pc:sldMkLst>
      </pc:sldChg>
      <pc:sldChg chg="addSp delSp modSp new del mod">
        <pc:chgData name="Jiang, Enbo" userId="1d77b75a-1a82-4df5-9e81-491cf3e5310b" providerId="ADAL" clId="{F3050BD9-446D-4021-A841-005CEE77B311}" dt="2024-04-24T16:00:19.444" v="17778" actId="47"/>
        <pc:sldMkLst>
          <pc:docMk/>
          <pc:sldMk cId="584014852" sldId="333"/>
        </pc:sldMkLst>
      </pc:sldChg>
    </pc:docChg>
  </pc:docChgLst>
  <pc:docChgLst>
    <pc:chgData name="Jiang, Enbo" userId="S::enbo.jiang@lockton.com::1d77b75a-1a82-4df5-9e81-491cf3e5310b" providerId="AD" clId="Web-{83705F12-7B7F-E484-5279-3617C8004033}"/>
    <pc:docChg chg="modSld">
      <pc:chgData name="Jiang, Enbo" userId="S::enbo.jiang@lockton.com::1d77b75a-1a82-4df5-9e81-491cf3e5310b" providerId="AD" clId="Web-{83705F12-7B7F-E484-5279-3617C8004033}" dt="2024-04-19T22:21:54.454" v="9" actId="20577"/>
      <pc:docMkLst>
        <pc:docMk/>
      </pc:docMkLst>
      <pc:sldChg chg="modSp">
        <pc:chgData name="Jiang, Enbo" userId="S::enbo.jiang@lockton.com::1d77b75a-1a82-4df5-9e81-491cf3e5310b" providerId="AD" clId="Web-{83705F12-7B7F-E484-5279-3617C8004033}" dt="2024-04-19T22:21:54.454" v="9" actId="20577"/>
        <pc:sldMkLst>
          <pc:docMk/>
          <pc:sldMk cId="1060248581" sldId="296"/>
        </pc:sldMkLst>
      </pc:sldChg>
    </pc:docChg>
  </pc:docChgLst>
  <pc:docChgLst>
    <pc:chgData name="Jiang, Enbo" userId="S::enbo.jiang@lockton.com::1d77b75a-1a82-4df5-9e81-491cf3e5310b" providerId="AD" clId="Web-{1F1CD554-6BA3-D4F5-03EC-55ECA865ABDB}"/>
    <pc:docChg chg="modSld">
      <pc:chgData name="Jiang, Enbo" userId="S::enbo.jiang@lockton.com::1d77b75a-1a82-4df5-9e81-491cf3e5310b" providerId="AD" clId="Web-{1F1CD554-6BA3-D4F5-03EC-55ECA865ABDB}" dt="2024-04-18T17:52:09.109" v="3" actId="20577"/>
      <pc:docMkLst>
        <pc:docMk/>
      </pc:docMkLst>
      <pc:sldChg chg="modSp">
        <pc:chgData name="Jiang, Enbo" userId="S::enbo.jiang@lockton.com::1d77b75a-1a82-4df5-9e81-491cf3e5310b" providerId="AD" clId="Web-{1F1CD554-6BA3-D4F5-03EC-55ECA865ABDB}" dt="2024-04-18T17:52:09.109" v="3" actId="20577"/>
        <pc:sldMkLst>
          <pc:docMk/>
          <pc:sldMk cId="3677699737" sldId="297"/>
        </pc:sldMkLst>
      </pc:sldChg>
    </pc:docChg>
  </pc:docChgLst>
  <pc:docChgLst>
    <pc:chgData name="Enbo Jiang" userId="c69704847ba6e227" providerId="LiveId" clId="{71C8E7BC-C412-4851-BC68-F054F717B418}"/>
    <pc:docChg chg="undo custSel addSld delSld modSld sldOrd">
      <pc:chgData name="Enbo Jiang" userId="c69704847ba6e227" providerId="LiveId" clId="{71C8E7BC-C412-4851-BC68-F054F717B418}" dt="2025-02-10T05:17:03.420" v="1034"/>
      <pc:docMkLst>
        <pc:docMk/>
      </pc:docMkLst>
      <pc:sldChg chg="addSp delSp modSp add del mod chgLayout">
        <pc:chgData name="Enbo Jiang" userId="c69704847ba6e227" providerId="LiveId" clId="{71C8E7BC-C412-4851-BC68-F054F717B418}" dt="2025-02-10T04:04:21.601" v="9" actId="47"/>
        <pc:sldMkLst>
          <pc:docMk/>
          <pc:sldMk cId="0" sldId="257"/>
        </pc:sldMkLst>
        <pc:spChg chg="add del mod ord">
          <ac:chgData name="Enbo Jiang" userId="c69704847ba6e227" providerId="LiveId" clId="{71C8E7BC-C412-4851-BC68-F054F717B418}" dt="2025-02-10T04:04:18.906" v="8" actId="700"/>
          <ac:spMkLst>
            <pc:docMk/>
            <pc:sldMk cId="0" sldId="257"/>
            <ac:spMk id="2" creationId="{C90AAEB8-E121-6FE8-17D7-5907A9A972B4}"/>
          </ac:spMkLst>
        </pc:spChg>
        <pc:spChg chg="add del mod ord">
          <ac:chgData name="Enbo Jiang" userId="c69704847ba6e227" providerId="LiveId" clId="{71C8E7BC-C412-4851-BC68-F054F717B418}" dt="2025-02-10T04:04:18.906" v="8" actId="700"/>
          <ac:spMkLst>
            <pc:docMk/>
            <pc:sldMk cId="0" sldId="257"/>
            <ac:spMk id="3" creationId="{D738F851-B048-8206-FE4C-81AF01CD01E1}"/>
          </ac:spMkLst>
        </pc:spChg>
        <pc:spChg chg="mod ord">
          <ac:chgData name="Enbo Jiang" userId="c69704847ba6e227" providerId="LiveId" clId="{71C8E7BC-C412-4851-BC68-F054F717B418}" dt="2025-02-10T04:04:18.906" v="8" actId="700"/>
          <ac:spMkLst>
            <pc:docMk/>
            <pc:sldMk cId="0" sldId="257"/>
            <ac:spMk id="4" creationId="{B267C23C-B06F-7F6D-226A-F0A5AFC20FC8}"/>
          </ac:spMkLst>
        </pc:spChg>
      </pc:sldChg>
      <pc:sldChg chg="addSp modSp mod ord">
        <pc:chgData name="Enbo Jiang" userId="c69704847ba6e227" providerId="LiveId" clId="{71C8E7BC-C412-4851-BC68-F054F717B418}" dt="2025-02-10T05:17:03.420" v="1034"/>
        <pc:sldMkLst>
          <pc:docMk/>
          <pc:sldMk cId="194610503" sldId="266"/>
        </pc:sldMkLst>
        <pc:spChg chg="mod">
          <ac:chgData name="Enbo Jiang" userId="c69704847ba6e227" providerId="LiveId" clId="{71C8E7BC-C412-4851-BC68-F054F717B418}" dt="2025-02-10T04:37:06.361" v="34" actId="207"/>
          <ac:spMkLst>
            <pc:docMk/>
            <pc:sldMk cId="194610503" sldId="266"/>
            <ac:spMk id="2" creationId="{1826C725-B294-48CB-91D4-1BFD9EF55209}"/>
          </ac:spMkLst>
        </pc:spChg>
        <pc:spChg chg="mod">
          <ac:chgData name="Enbo Jiang" userId="c69704847ba6e227" providerId="LiveId" clId="{71C8E7BC-C412-4851-BC68-F054F717B418}" dt="2025-02-10T04:30:51.677" v="13" actId="20577"/>
          <ac:spMkLst>
            <pc:docMk/>
            <pc:sldMk cId="194610503" sldId="266"/>
            <ac:spMk id="3" creationId="{ECE1E3B1-CA68-B5BD-CE10-CB2B84B2DD85}"/>
          </ac:spMkLst>
        </pc:spChg>
        <pc:picChg chg="add mod ord">
          <ac:chgData name="Enbo Jiang" userId="c69704847ba6e227" providerId="LiveId" clId="{71C8E7BC-C412-4851-BC68-F054F717B418}" dt="2025-02-10T04:35:43.387" v="25" actId="12788"/>
          <ac:picMkLst>
            <pc:docMk/>
            <pc:sldMk cId="194610503" sldId="266"/>
            <ac:picMk id="4" creationId="{5EAD7770-52A0-D35B-CED4-D4ACADDBD5E1}"/>
          </ac:picMkLst>
        </pc:picChg>
      </pc:sldChg>
      <pc:sldChg chg="addSp modSp mod ord">
        <pc:chgData name="Enbo Jiang" userId="c69704847ba6e227" providerId="LiveId" clId="{71C8E7BC-C412-4851-BC68-F054F717B418}" dt="2025-02-10T04:41:07.228" v="129" actId="1038"/>
        <pc:sldMkLst>
          <pc:docMk/>
          <pc:sldMk cId="1060248581" sldId="296"/>
        </pc:sldMkLst>
        <pc:spChg chg="mod">
          <ac:chgData name="Enbo Jiang" userId="c69704847ba6e227" providerId="LiveId" clId="{71C8E7BC-C412-4851-BC68-F054F717B418}" dt="2025-02-10T04:39:28.118" v="64" actId="20577"/>
          <ac:spMkLst>
            <pc:docMk/>
            <pc:sldMk cId="1060248581" sldId="296"/>
            <ac:spMk id="2" creationId="{4A5C76B7-B328-94E7-F4ED-CFFAC7EDE7ED}"/>
          </ac:spMkLst>
        </pc:spChg>
        <pc:spChg chg="mod">
          <ac:chgData name="Enbo Jiang" userId="c69704847ba6e227" providerId="LiveId" clId="{71C8E7BC-C412-4851-BC68-F054F717B418}" dt="2025-02-10T04:39:33.586" v="66" actId="5793"/>
          <ac:spMkLst>
            <pc:docMk/>
            <pc:sldMk cId="1060248581" sldId="296"/>
            <ac:spMk id="3" creationId="{34A8D391-7317-FAAE-37CC-C71A25FAAA06}"/>
          </ac:spMkLst>
        </pc:spChg>
        <pc:picChg chg="add mod">
          <ac:chgData name="Enbo Jiang" userId="c69704847ba6e227" providerId="LiveId" clId="{71C8E7BC-C412-4851-BC68-F054F717B418}" dt="2025-02-10T04:41:07.228" v="129" actId="1038"/>
          <ac:picMkLst>
            <pc:docMk/>
            <pc:sldMk cId="1060248581" sldId="296"/>
            <ac:picMk id="5" creationId="{7D42DEA9-C566-516F-459B-CB13380B4087}"/>
          </ac:picMkLst>
        </pc:picChg>
        <pc:picChg chg="add mod">
          <ac:chgData name="Enbo Jiang" userId="c69704847ba6e227" providerId="LiveId" clId="{71C8E7BC-C412-4851-BC68-F054F717B418}" dt="2025-02-10T04:41:07.228" v="129" actId="1038"/>
          <ac:picMkLst>
            <pc:docMk/>
            <pc:sldMk cId="1060248581" sldId="296"/>
            <ac:picMk id="8" creationId="{CC7EC569-F588-395F-7B12-09B2CBE29CDB}"/>
          </ac:picMkLst>
        </pc:picChg>
      </pc:sldChg>
      <pc:sldChg chg="addSp delSp modSp mod">
        <pc:chgData name="Enbo Jiang" userId="c69704847ba6e227" providerId="LiveId" clId="{71C8E7BC-C412-4851-BC68-F054F717B418}" dt="2025-02-10T04:41:09.834" v="130"/>
        <pc:sldMkLst>
          <pc:docMk/>
          <pc:sldMk cId="3677699737" sldId="297"/>
        </pc:sldMkLst>
        <pc:spChg chg="del mod">
          <ac:chgData name="Enbo Jiang" userId="c69704847ba6e227" providerId="LiveId" clId="{71C8E7BC-C412-4851-BC68-F054F717B418}" dt="2025-02-10T04:39:59.327" v="70" actId="478"/>
          <ac:spMkLst>
            <pc:docMk/>
            <pc:sldMk cId="3677699737" sldId="297"/>
            <ac:spMk id="3" creationId="{34A8D391-7317-FAAE-37CC-C71A25FAAA06}"/>
          </ac:spMkLst>
        </pc:spChg>
        <pc:picChg chg="add mod">
          <ac:chgData name="Enbo Jiang" userId="c69704847ba6e227" providerId="LiveId" clId="{71C8E7BC-C412-4851-BC68-F054F717B418}" dt="2025-02-10T04:41:09.834" v="130"/>
          <ac:picMkLst>
            <pc:docMk/>
            <pc:sldMk cId="3677699737" sldId="297"/>
            <ac:picMk id="4" creationId="{29655854-13C7-6221-1CC0-A7B6FF30065D}"/>
          </ac:picMkLst>
        </pc:picChg>
        <pc:picChg chg="add mod">
          <ac:chgData name="Enbo Jiang" userId="c69704847ba6e227" providerId="LiveId" clId="{71C8E7BC-C412-4851-BC68-F054F717B418}" dt="2025-02-10T04:41:09.834" v="130"/>
          <ac:picMkLst>
            <pc:docMk/>
            <pc:sldMk cId="3677699737" sldId="297"/>
            <ac:picMk id="5" creationId="{ABC7213C-8C9B-089B-C8C4-74B01CA4D2F7}"/>
          </ac:picMkLst>
        </pc:picChg>
      </pc:sldChg>
      <pc:sldChg chg="modSp mod">
        <pc:chgData name="Enbo Jiang" userId="c69704847ba6e227" providerId="LiveId" clId="{71C8E7BC-C412-4851-BC68-F054F717B418}" dt="2025-02-10T05:10:30.019" v="625" actId="20577"/>
        <pc:sldMkLst>
          <pc:docMk/>
          <pc:sldMk cId="495801682" sldId="304"/>
        </pc:sldMkLst>
        <pc:spChg chg="mod">
          <ac:chgData name="Enbo Jiang" userId="c69704847ba6e227" providerId="LiveId" clId="{71C8E7BC-C412-4851-BC68-F054F717B418}" dt="2025-02-10T05:10:30.019" v="625" actId="20577"/>
          <ac:spMkLst>
            <pc:docMk/>
            <pc:sldMk cId="495801682" sldId="304"/>
            <ac:spMk id="2" creationId="{16AD79CE-9792-A321-7F23-B157B21B5EB3}"/>
          </ac:spMkLst>
        </pc:spChg>
      </pc:sldChg>
      <pc:sldChg chg="modSp mod modClrScheme chgLayout">
        <pc:chgData name="Enbo Jiang" userId="c69704847ba6e227" providerId="LiveId" clId="{71C8E7BC-C412-4851-BC68-F054F717B418}" dt="2025-02-10T05:08:08.725" v="608" actId="700"/>
        <pc:sldMkLst>
          <pc:docMk/>
          <pc:sldMk cId="1278491055" sldId="319"/>
        </pc:sldMkLst>
        <pc:spChg chg="mod ord">
          <ac:chgData name="Enbo Jiang" userId="c69704847ba6e227" providerId="LiveId" clId="{71C8E7BC-C412-4851-BC68-F054F717B418}" dt="2025-02-10T05:08:08.725" v="608" actId="700"/>
          <ac:spMkLst>
            <pc:docMk/>
            <pc:sldMk cId="1278491055" sldId="319"/>
            <ac:spMk id="2" creationId="{0EBBB18E-4946-C4E3-D7D7-0C9BB6C2BF1D}"/>
          </ac:spMkLst>
        </pc:spChg>
        <pc:spChg chg="mod ord">
          <ac:chgData name="Enbo Jiang" userId="c69704847ba6e227" providerId="LiveId" clId="{71C8E7BC-C412-4851-BC68-F054F717B418}" dt="2025-02-10T05:08:08.725" v="608" actId="700"/>
          <ac:spMkLst>
            <pc:docMk/>
            <pc:sldMk cId="1278491055" sldId="319"/>
            <ac:spMk id="18" creationId="{DC3BA861-BAE5-4C3A-59E2-F793D05CD5C2}"/>
          </ac:spMkLst>
        </pc:spChg>
        <pc:picChg chg="mod ord">
          <ac:chgData name="Enbo Jiang" userId="c69704847ba6e227" providerId="LiveId" clId="{71C8E7BC-C412-4851-BC68-F054F717B418}" dt="2025-02-10T05:08:08.725" v="608" actId="700"/>
          <ac:picMkLst>
            <pc:docMk/>
            <pc:sldMk cId="1278491055" sldId="319"/>
            <ac:picMk id="15" creationId="{259E6DE5-7B77-99D9-3335-101438FCA6FC}"/>
          </ac:picMkLst>
        </pc:picChg>
      </pc:sldChg>
      <pc:sldChg chg="addSp delSp modSp mod modClrScheme chgLayout">
        <pc:chgData name="Enbo Jiang" userId="c69704847ba6e227" providerId="LiveId" clId="{71C8E7BC-C412-4851-BC68-F054F717B418}" dt="2025-02-10T05:12:49.714" v="641" actId="700"/>
        <pc:sldMkLst>
          <pc:docMk/>
          <pc:sldMk cId="2416810517" sldId="321"/>
        </pc:sldMkLst>
        <pc:spChg chg="add del mod ord">
          <ac:chgData name="Enbo Jiang" userId="c69704847ba6e227" providerId="LiveId" clId="{71C8E7BC-C412-4851-BC68-F054F717B418}" dt="2025-02-10T05:12:49.714" v="641" actId="700"/>
          <ac:spMkLst>
            <pc:docMk/>
            <pc:sldMk cId="2416810517" sldId="321"/>
            <ac:spMk id="2" creationId="{2654A342-33A2-30F6-B19A-427C61B63330}"/>
          </ac:spMkLst>
        </pc:spChg>
        <pc:spChg chg="add del mod ord">
          <ac:chgData name="Enbo Jiang" userId="c69704847ba6e227" providerId="LiveId" clId="{71C8E7BC-C412-4851-BC68-F054F717B418}" dt="2025-02-10T05:12:49.714" v="641" actId="700"/>
          <ac:spMkLst>
            <pc:docMk/>
            <pc:sldMk cId="2416810517" sldId="321"/>
            <ac:spMk id="3" creationId="{60C6BF78-9E69-C4E2-2627-B0AA32FDC1B8}"/>
          </ac:spMkLst>
        </pc:spChg>
        <pc:spChg chg="mod ord">
          <ac:chgData name="Enbo Jiang" userId="c69704847ba6e227" providerId="LiveId" clId="{71C8E7BC-C412-4851-BC68-F054F717B418}" dt="2025-02-10T05:12:49.714" v="641" actId="700"/>
          <ac:spMkLst>
            <pc:docMk/>
            <pc:sldMk cId="2416810517" sldId="321"/>
            <ac:spMk id="6" creationId="{29DA09D8-5D06-F26E-2DAC-2090E65BC02E}"/>
          </ac:spMkLst>
        </pc:spChg>
      </pc:sldChg>
      <pc:sldChg chg="modSp mod modClrScheme chgLayout">
        <pc:chgData name="Enbo Jiang" userId="c69704847ba6e227" providerId="LiveId" clId="{71C8E7BC-C412-4851-BC68-F054F717B418}" dt="2025-02-10T05:12:21.047" v="629"/>
        <pc:sldMkLst>
          <pc:docMk/>
          <pc:sldMk cId="2440361848" sldId="324"/>
        </pc:sldMkLst>
        <pc:spChg chg="mod ord">
          <ac:chgData name="Enbo Jiang" userId="c69704847ba6e227" providerId="LiveId" clId="{71C8E7BC-C412-4851-BC68-F054F717B418}" dt="2025-02-10T05:12:11.965" v="627" actId="700"/>
          <ac:spMkLst>
            <pc:docMk/>
            <pc:sldMk cId="2440361848" sldId="324"/>
            <ac:spMk id="2" creationId="{B3731280-1066-A0C1-ABDB-5902A2FC454E}"/>
          </ac:spMkLst>
        </pc:spChg>
        <pc:spChg chg="mod ord">
          <ac:chgData name="Enbo Jiang" userId="c69704847ba6e227" providerId="LiveId" clId="{71C8E7BC-C412-4851-BC68-F054F717B418}" dt="2025-02-10T05:12:11.965" v="627" actId="700"/>
          <ac:spMkLst>
            <pc:docMk/>
            <pc:sldMk cId="2440361848" sldId="324"/>
            <ac:spMk id="14" creationId="{FEF5F82B-BA8D-D102-9A24-890C404CDE82}"/>
          </ac:spMkLst>
        </pc:spChg>
        <pc:graphicFrameChg chg="mod ord">
          <ac:chgData name="Enbo Jiang" userId="c69704847ba6e227" providerId="LiveId" clId="{71C8E7BC-C412-4851-BC68-F054F717B418}" dt="2025-02-10T05:12:21.047" v="629"/>
          <ac:graphicFrameMkLst>
            <pc:docMk/>
            <pc:sldMk cId="2440361848" sldId="324"/>
            <ac:graphicFrameMk id="4" creationId="{745C54E9-96E9-4FE7-B61C-974D6D56B067}"/>
          </ac:graphicFrameMkLst>
        </pc:graphicFrameChg>
      </pc:sldChg>
      <pc:sldChg chg="addSp delSp modSp mod">
        <pc:chgData name="Enbo Jiang" userId="c69704847ba6e227" providerId="LiveId" clId="{71C8E7BC-C412-4851-BC68-F054F717B418}" dt="2025-02-10T04:44:37.437" v="219" actId="1440"/>
        <pc:sldMkLst>
          <pc:docMk/>
          <pc:sldMk cId="1901956352" sldId="325"/>
        </pc:sldMkLst>
        <pc:picChg chg="add mod">
          <ac:chgData name="Enbo Jiang" userId="c69704847ba6e227" providerId="LiveId" clId="{71C8E7BC-C412-4851-BC68-F054F717B418}" dt="2025-02-10T04:44:37.437" v="219" actId="1440"/>
          <ac:picMkLst>
            <pc:docMk/>
            <pc:sldMk cId="1901956352" sldId="325"/>
            <ac:picMk id="6" creationId="{ACAF8571-4494-29AB-A422-9ACF205EF59C}"/>
          </ac:picMkLst>
        </pc:picChg>
        <pc:picChg chg="del">
          <ac:chgData name="Enbo Jiang" userId="c69704847ba6e227" providerId="LiveId" clId="{71C8E7BC-C412-4851-BC68-F054F717B418}" dt="2025-02-10T04:44:22.491" v="207" actId="478"/>
          <ac:picMkLst>
            <pc:docMk/>
            <pc:sldMk cId="1901956352" sldId="325"/>
            <ac:picMk id="3074" creationId="{10426F88-AAAE-7B42-CAB8-7D22D426F537}"/>
          </ac:picMkLst>
        </pc:picChg>
        <pc:picChg chg="del">
          <ac:chgData name="Enbo Jiang" userId="c69704847ba6e227" providerId="LiveId" clId="{71C8E7BC-C412-4851-BC68-F054F717B418}" dt="2025-02-10T04:44:22.491" v="207" actId="478"/>
          <ac:picMkLst>
            <pc:docMk/>
            <pc:sldMk cId="1901956352" sldId="325"/>
            <ac:picMk id="3076" creationId="{700794D9-BA78-F74D-39FD-60EB607D5946}"/>
          </ac:picMkLst>
        </pc:picChg>
      </pc:sldChg>
      <pc:sldChg chg="del">
        <pc:chgData name="Enbo Jiang" userId="c69704847ba6e227" providerId="LiveId" clId="{71C8E7BC-C412-4851-BC68-F054F717B418}" dt="2025-02-10T04:04:41.735" v="10" actId="47"/>
        <pc:sldMkLst>
          <pc:docMk/>
          <pc:sldMk cId="1502680270" sldId="333"/>
        </pc:sldMkLst>
      </pc:sldChg>
      <pc:sldChg chg="del">
        <pc:chgData name="Enbo Jiang" userId="c69704847ba6e227" providerId="LiveId" clId="{71C8E7BC-C412-4851-BC68-F054F717B418}" dt="2025-02-10T04:39:46.622" v="67" actId="47"/>
        <pc:sldMkLst>
          <pc:docMk/>
          <pc:sldMk cId="684532020" sldId="334"/>
        </pc:sldMkLst>
      </pc:sldChg>
      <pc:sldChg chg="del">
        <pc:chgData name="Enbo Jiang" userId="c69704847ba6e227" providerId="LiveId" clId="{71C8E7BC-C412-4851-BC68-F054F717B418}" dt="2025-02-10T05:11:14.553" v="626" actId="47"/>
        <pc:sldMkLst>
          <pc:docMk/>
          <pc:sldMk cId="3527667686" sldId="340"/>
        </pc:sldMkLst>
      </pc:sldChg>
      <pc:sldChg chg="del">
        <pc:chgData name="Enbo Jiang" userId="c69704847ba6e227" providerId="LiveId" clId="{71C8E7BC-C412-4851-BC68-F054F717B418}" dt="2025-02-10T04:44:56.834" v="220" actId="47"/>
        <pc:sldMkLst>
          <pc:docMk/>
          <pc:sldMk cId="2114901323" sldId="342"/>
        </pc:sldMkLst>
      </pc:sldChg>
      <pc:sldChg chg="del">
        <pc:chgData name="Enbo Jiang" userId="c69704847ba6e227" providerId="LiveId" clId="{71C8E7BC-C412-4851-BC68-F054F717B418}" dt="2025-02-10T04:41:34.233" v="132" actId="47"/>
        <pc:sldMkLst>
          <pc:docMk/>
          <pc:sldMk cId="394477423" sldId="344"/>
        </pc:sldMkLst>
      </pc:sldChg>
      <pc:sldChg chg="del">
        <pc:chgData name="Enbo Jiang" userId="c69704847ba6e227" providerId="LiveId" clId="{71C8E7BC-C412-4851-BC68-F054F717B418}" dt="2025-02-10T04:41:36.554" v="133" actId="47"/>
        <pc:sldMkLst>
          <pc:docMk/>
          <pc:sldMk cId="3650751308" sldId="346"/>
        </pc:sldMkLst>
      </pc:sldChg>
      <pc:sldChg chg="del">
        <pc:chgData name="Enbo Jiang" userId="c69704847ba6e227" providerId="LiveId" clId="{71C8E7BC-C412-4851-BC68-F054F717B418}" dt="2025-02-10T04:41:30.328" v="131" actId="47"/>
        <pc:sldMkLst>
          <pc:docMk/>
          <pc:sldMk cId="1031470166" sldId="348"/>
        </pc:sldMkLst>
      </pc:sldChg>
      <pc:sldChg chg="add">
        <pc:chgData name="Enbo Jiang" userId="c69704847ba6e227" providerId="LiveId" clId="{71C8E7BC-C412-4851-BC68-F054F717B418}" dt="2025-02-10T04:39:14.352" v="35"/>
        <pc:sldMkLst>
          <pc:docMk/>
          <pc:sldMk cId="3103520991" sldId="351"/>
        </pc:sldMkLst>
      </pc:sldChg>
      <pc:sldChg chg="new del ord">
        <pc:chgData name="Enbo Jiang" userId="c69704847ba6e227" providerId="LiveId" clId="{71C8E7BC-C412-4851-BC68-F054F717B418}" dt="2025-02-10T04:04:16.698" v="6" actId="680"/>
        <pc:sldMkLst>
          <pc:docMk/>
          <pc:sldMk cId="3877227311" sldId="351"/>
        </pc:sldMkLst>
      </pc:sldChg>
      <pc:sldChg chg="modSp add mod ord">
        <pc:chgData name="Enbo Jiang" userId="c69704847ba6e227" providerId="LiveId" clId="{71C8E7BC-C412-4851-BC68-F054F717B418}" dt="2025-02-10T04:54:44.181" v="305"/>
        <pc:sldMkLst>
          <pc:docMk/>
          <pc:sldMk cId="3623560467" sldId="352"/>
        </pc:sldMkLst>
        <pc:spChg chg="mod">
          <ac:chgData name="Enbo Jiang" userId="c69704847ba6e227" providerId="LiveId" clId="{71C8E7BC-C412-4851-BC68-F054F717B418}" dt="2025-02-10T04:42:01.420" v="206" actId="20577"/>
          <ac:spMkLst>
            <pc:docMk/>
            <pc:sldMk cId="3623560467" sldId="352"/>
            <ac:spMk id="2" creationId="{23733BE3-40E0-ECC1-1DD8-11F89233F4B9}"/>
          </ac:spMkLst>
        </pc:spChg>
      </pc:sldChg>
      <pc:sldChg chg="addSp delSp modSp add mod modNotesTx">
        <pc:chgData name="Enbo Jiang" userId="c69704847ba6e227" providerId="LiveId" clId="{71C8E7BC-C412-4851-BC68-F054F717B418}" dt="2025-02-10T05:15:34.136" v="838" actId="6549"/>
        <pc:sldMkLst>
          <pc:docMk/>
          <pc:sldMk cId="801356297" sldId="353"/>
        </pc:sldMkLst>
        <pc:spChg chg="mod">
          <ac:chgData name="Enbo Jiang" userId="c69704847ba6e227" providerId="LiveId" clId="{71C8E7BC-C412-4851-BC68-F054F717B418}" dt="2025-02-10T04:49:42.574" v="269" actId="20577"/>
          <ac:spMkLst>
            <pc:docMk/>
            <pc:sldMk cId="801356297" sldId="353"/>
            <ac:spMk id="2" creationId="{2CDA4B93-EF0B-7C64-8F08-75EEA65293F8}"/>
          </ac:spMkLst>
        </pc:spChg>
        <pc:spChg chg="add del mod">
          <ac:chgData name="Enbo Jiang" userId="c69704847ba6e227" providerId="LiveId" clId="{71C8E7BC-C412-4851-BC68-F054F717B418}" dt="2025-02-10T04:50:10.983" v="277" actId="478"/>
          <ac:spMkLst>
            <pc:docMk/>
            <pc:sldMk cId="801356297" sldId="353"/>
            <ac:spMk id="7" creationId="{9B158CAF-4308-A24A-3967-F9ABD4EBB7A9}"/>
          </ac:spMkLst>
        </pc:spChg>
        <pc:spChg chg="add del mod">
          <ac:chgData name="Enbo Jiang" userId="c69704847ba6e227" providerId="LiveId" clId="{71C8E7BC-C412-4851-BC68-F054F717B418}" dt="2025-02-10T04:50:19.751" v="280" actId="478"/>
          <ac:spMkLst>
            <pc:docMk/>
            <pc:sldMk cId="801356297" sldId="353"/>
            <ac:spMk id="9" creationId="{58F7B7B5-699B-4250-A560-17D3CF0FCF7C}"/>
          </ac:spMkLst>
        </pc:spChg>
        <pc:spChg chg="add del mod">
          <ac:chgData name="Enbo Jiang" userId="c69704847ba6e227" providerId="LiveId" clId="{71C8E7BC-C412-4851-BC68-F054F717B418}" dt="2025-02-10T04:50:45.169" v="294"/>
          <ac:spMkLst>
            <pc:docMk/>
            <pc:sldMk cId="801356297" sldId="353"/>
            <ac:spMk id="11" creationId="{B9BA09C8-565E-8710-178D-5A60342AF295}"/>
          </ac:spMkLst>
        </pc:spChg>
        <pc:picChg chg="add del mod">
          <ac:chgData name="Enbo Jiang" userId="c69704847ba6e227" providerId="LiveId" clId="{71C8E7BC-C412-4851-BC68-F054F717B418}" dt="2025-02-10T04:50:44.481" v="293" actId="21"/>
          <ac:picMkLst>
            <pc:docMk/>
            <pc:sldMk cId="801356297" sldId="353"/>
            <ac:picMk id="5" creationId="{D79CA41E-8159-ADBF-FDF6-2E5D4BA27326}"/>
          </ac:picMkLst>
        </pc:picChg>
        <pc:picChg chg="add del">
          <ac:chgData name="Enbo Jiang" userId="c69704847ba6e227" providerId="LiveId" clId="{71C8E7BC-C412-4851-BC68-F054F717B418}" dt="2025-02-10T04:50:47.004" v="295" actId="478"/>
          <ac:picMkLst>
            <pc:docMk/>
            <pc:sldMk cId="801356297" sldId="353"/>
            <ac:picMk id="6" creationId="{66AE7ACE-3499-81D8-66AE-C9E3BBF6B610}"/>
          </ac:picMkLst>
        </pc:picChg>
        <pc:picChg chg="add mod">
          <ac:chgData name="Enbo Jiang" userId="c69704847ba6e227" providerId="LiveId" clId="{71C8E7BC-C412-4851-BC68-F054F717B418}" dt="2025-02-10T04:50:45.169" v="294"/>
          <ac:picMkLst>
            <pc:docMk/>
            <pc:sldMk cId="801356297" sldId="353"/>
            <ac:picMk id="12" creationId="{D79CA41E-8159-ADBF-FDF6-2E5D4BA27326}"/>
          </ac:picMkLst>
        </pc:picChg>
        <pc:picChg chg="del">
          <ac:chgData name="Enbo Jiang" userId="c69704847ba6e227" providerId="LiveId" clId="{71C8E7BC-C412-4851-BC68-F054F717B418}" dt="2025-02-10T04:50:43.341" v="292" actId="478"/>
          <ac:picMkLst>
            <pc:docMk/>
            <pc:sldMk cId="801356297" sldId="353"/>
            <ac:picMk id="13" creationId="{F47A50DD-54BB-1F83-B17D-F9B858A68B3A}"/>
          </ac:picMkLst>
        </pc:picChg>
        <pc:picChg chg="add mod">
          <ac:chgData name="Enbo Jiang" userId="c69704847ba6e227" providerId="LiveId" clId="{71C8E7BC-C412-4851-BC68-F054F717B418}" dt="2025-02-10T04:55:20.563" v="498"/>
          <ac:picMkLst>
            <pc:docMk/>
            <pc:sldMk cId="801356297" sldId="353"/>
            <ac:picMk id="14" creationId="{2A8D1298-3D49-AE3B-0569-21EF8A624EE6}"/>
          </ac:picMkLst>
        </pc:picChg>
        <pc:picChg chg="add del">
          <ac:chgData name="Enbo Jiang" userId="c69704847ba6e227" providerId="LiveId" clId="{71C8E7BC-C412-4851-BC68-F054F717B418}" dt="2025-02-10T04:50:22.884" v="283" actId="478"/>
          <ac:picMkLst>
            <pc:docMk/>
            <pc:sldMk cId="801356297" sldId="353"/>
            <ac:picMk id="15" creationId="{5FB9EF69-2A97-3E30-C3F9-8105C9D1432B}"/>
          </ac:picMkLst>
        </pc:picChg>
        <pc:picChg chg="add mod">
          <ac:chgData name="Enbo Jiang" userId="c69704847ba6e227" providerId="LiveId" clId="{71C8E7BC-C412-4851-BC68-F054F717B418}" dt="2025-02-10T04:55:20.563" v="498"/>
          <ac:picMkLst>
            <pc:docMk/>
            <pc:sldMk cId="801356297" sldId="353"/>
            <ac:picMk id="16" creationId="{22A8E369-311C-7696-E932-4CF8373F9701}"/>
          </ac:picMkLst>
        </pc:picChg>
      </pc:sldChg>
      <pc:sldChg chg="addSp delSp modSp add mod modNotesTx">
        <pc:chgData name="Enbo Jiang" userId="c69704847ba6e227" providerId="LiveId" clId="{71C8E7BC-C412-4851-BC68-F054F717B418}" dt="2025-02-10T05:14:53.359" v="820" actId="6549"/>
        <pc:sldMkLst>
          <pc:docMk/>
          <pc:sldMk cId="488164808" sldId="354"/>
        </pc:sldMkLst>
        <pc:spChg chg="del">
          <ac:chgData name="Enbo Jiang" userId="c69704847ba6e227" providerId="LiveId" clId="{71C8E7BC-C412-4851-BC68-F054F717B418}" dt="2025-02-10T04:50:59.603" v="303"/>
          <ac:spMkLst>
            <pc:docMk/>
            <pc:sldMk cId="488164808" sldId="354"/>
            <ac:spMk id="11" creationId="{4915BBDF-042E-E9AD-7B61-21790B44BBBB}"/>
          </ac:spMkLst>
        </pc:spChg>
        <pc:picChg chg="add mod">
          <ac:chgData name="Enbo Jiang" userId="c69704847ba6e227" providerId="LiveId" clId="{71C8E7BC-C412-4851-BC68-F054F717B418}" dt="2025-02-10T04:50:59.603" v="303"/>
          <ac:picMkLst>
            <pc:docMk/>
            <pc:sldMk cId="488164808" sldId="354"/>
            <ac:picMk id="3" creationId="{A5D1CBDA-3F38-51A8-1D2D-9536EFA2DA08}"/>
          </ac:picMkLst>
        </pc:picChg>
        <pc:picChg chg="add del">
          <ac:chgData name="Enbo Jiang" userId="c69704847ba6e227" providerId="LiveId" clId="{71C8E7BC-C412-4851-BC68-F054F717B418}" dt="2025-02-10T04:50:56.158" v="301" actId="478"/>
          <ac:picMkLst>
            <pc:docMk/>
            <pc:sldMk cId="488164808" sldId="354"/>
            <ac:picMk id="5" creationId="{E3FD070D-748A-BB14-6176-74B706F3EEBA}"/>
          </ac:picMkLst>
        </pc:picChg>
        <pc:picChg chg="del">
          <ac:chgData name="Enbo Jiang" userId="c69704847ba6e227" providerId="LiveId" clId="{71C8E7BC-C412-4851-BC68-F054F717B418}" dt="2025-02-10T04:50:57.414" v="302" actId="21"/>
          <ac:picMkLst>
            <pc:docMk/>
            <pc:sldMk cId="488164808" sldId="354"/>
            <ac:picMk id="6" creationId="{A5D1CBDA-3F38-51A8-1D2D-9536EFA2DA08}"/>
          </ac:picMkLst>
        </pc:picChg>
        <pc:picChg chg="add mod">
          <ac:chgData name="Enbo Jiang" userId="c69704847ba6e227" providerId="LiveId" clId="{71C8E7BC-C412-4851-BC68-F054F717B418}" dt="2025-02-10T04:55:18.972" v="497" actId="1038"/>
          <ac:picMkLst>
            <pc:docMk/>
            <pc:sldMk cId="488164808" sldId="354"/>
            <ac:picMk id="7" creationId="{0787D73F-B96E-00B1-0D0E-A43BC8B912EC}"/>
          </ac:picMkLst>
        </pc:picChg>
        <pc:picChg chg="add mod">
          <ac:chgData name="Enbo Jiang" userId="c69704847ba6e227" providerId="LiveId" clId="{71C8E7BC-C412-4851-BC68-F054F717B418}" dt="2025-02-10T04:55:18.972" v="497" actId="1038"/>
          <ac:picMkLst>
            <pc:docMk/>
            <pc:sldMk cId="488164808" sldId="354"/>
            <ac:picMk id="8" creationId="{F765841D-3E5E-123F-3A54-175BE8034B8C}"/>
          </ac:picMkLst>
        </pc:picChg>
        <pc:picChg chg="add del">
          <ac:chgData name="Enbo Jiang" userId="c69704847ba6e227" providerId="LiveId" clId="{71C8E7BC-C412-4851-BC68-F054F717B418}" dt="2025-02-10T04:50:55.325" v="300" actId="478"/>
          <ac:picMkLst>
            <pc:docMk/>
            <pc:sldMk cId="488164808" sldId="354"/>
            <ac:picMk id="13" creationId="{531A2164-75AB-0A0B-5AE4-263DAB743711}"/>
          </ac:picMkLst>
        </pc:picChg>
      </pc:sldChg>
      <pc:sldChg chg="add del">
        <pc:chgData name="Enbo Jiang" userId="c69704847ba6e227" providerId="LiveId" clId="{71C8E7BC-C412-4851-BC68-F054F717B418}" dt="2025-02-10T04:50:10.379" v="276"/>
        <pc:sldMkLst>
          <pc:docMk/>
          <pc:sldMk cId="3198007521" sldId="354"/>
        </pc:sldMkLst>
      </pc:sldChg>
      <pc:sldChg chg="add del">
        <pc:chgData name="Enbo Jiang" userId="c69704847ba6e227" providerId="LiveId" clId="{71C8E7BC-C412-4851-BC68-F054F717B418}" dt="2025-02-10T04:50:09.909" v="275"/>
        <pc:sldMkLst>
          <pc:docMk/>
          <pc:sldMk cId="3008996399" sldId="355"/>
        </pc:sldMkLst>
      </pc:sldChg>
      <pc:sldChg chg="addSp delSp modSp add mod ord modNotesTx">
        <pc:chgData name="Enbo Jiang" userId="c69704847ba6e227" providerId="LiveId" clId="{71C8E7BC-C412-4851-BC68-F054F717B418}" dt="2025-02-10T05:16:36.090" v="1032" actId="20577"/>
        <pc:sldMkLst>
          <pc:docMk/>
          <pc:sldMk cId="4188874675" sldId="355"/>
        </pc:sldMkLst>
        <pc:spChg chg="del">
          <ac:chgData name="Enbo Jiang" userId="c69704847ba6e227" providerId="LiveId" clId="{71C8E7BC-C412-4851-BC68-F054F717B418}" dt="2025-02-10T04:50:33.819" v="289"/>
          <ac:spMkLst>
            <pc:docMk/>
            <pc:sldMk cId="4188874675" sldId="355"/>
            <ac:spMk id="11" creationId="{6FF88F45-54CA-5474-8FB0-66117F96F4AA}"/>
          </ac:spMkLst>
        </pc:spChg>
        <pc:picChg chg="add mod">
          <ac:chgData name="Enbo Jiang" userId="c69704847ba6e227" providerId="LiveId" clId="{71C8E7BC-C412-4851-BC68-F054F717B418}" dt="2025-02-10T04:50:33.819" v="289"/>
          <ac:picMkLst>
            <pc:docMk/>
            <pc:sldMk cId="4188874675" sldId="355"/>
            <ac:picMk id="3" creationId="{39852663-C3D1-DA0B-B536-879D91625323}"/>
          </ac:picMkLst>
        </pc:picChg>
        <pc:picChg chg="del">
          <ac:chgData name="Enbo Jiang" userId="c69704847ba6e227" providerId="LiveId" clId="{71C8E7BC-C412-4851-BC68-F054F717B418}" dt="2025-02-10T04:50:28.611" v="286" actId="478"/>
          <ac:picMkLst>
            <pc:docMk/>
            <pc:sldMk cId="4188874675" sldId="355"/>
            <ac:picMk id="5" creationId="{9BB56DE0-2C17-EAA5-AD47-B004FCC7A073}"/>
          </ac:picMkLst>
        </pc:picChg>
        <pc:picChg chg="del">
          <ac:chgData name="Enbo Jiang" userId="c69704847ba6e227" providerId="LiveId" clId="{71C8E7BC-C412-4851-BC68-F054F717B418}" dt="2025-02-10T04:50:29.480" v="287" actId="478"/>
          <ac:picMkLst>
            <pc:docMk/>
            <pc:sldMk cId="4188874675" sldId="355"/>
            <ac:picMk id="6" creationId="{568AC2D5-E55B-E941-CC07-11E52640A91F}"/>
          </ac:picMkLst>
        </pc:picChg>
        <pc:picChg chg="add mod">
          <ac:chgData name="Enbo Jiang" userId="c69704847ba6e227" providerId="LiveId" clId="{71C8E7BC-C412-4851-BC68-F054F717B418}" dt="2025-02-10T04:55:21.679" v="499"/>
          <ac:picMkLst>
            <pc:docMk/>
            <pc:sldMk cId="4188874675" sldId="355"/>
            <ac:picMk id="7" creationId="{DDD3FE0F-5C90-F04E-AE2D-FD828150D310}"/>
          </ac:picMkLst>
        </pc:picChg>
        <pc:picChg chg="add mod">
          <ac:chgData name="Enbo Jiang" userId="c69704847ba6e227" providerId="LiveId" clId="{71C8E7BC-C412-4851-BC68-F054F717B418}" dt="2025-02-10T04:55:21.679" v="499"/>
          <ac:picMkLst>
            <pc:docMk/>
            <pc:sldMk cId="4188874675" sldId="355"/>
            <ac:picMk id="8" creationId="{C2BC22BC-42AC-56F1-6CF8-0C09A384219D}"/>
          </ac:picMkLst>
        </pc:picChg>
        <pc:picChg chg="del">
          <ac:chgData name="Enbo Jiang" userId="c69704847ba6e227" providerId="LiveId" clId="{71C8E7BC-C412-4851-BC68-F054F717B418}" dt="2025-02-10T04:50:32.873" v="288" actId="21"/>
          <ac:picMkLst>
            <pc:docMk/>
            <pc:sldMk cId="4188874675" sldId="355"/>
            <ac:picMk id="13" creationId="{39852663-C3D1-DA0B-B536-879D91625323}"/>
          </ac:picMkLst>
        </pc:picChg>
      </pc:sldChg>
      <pc:sldChg chg="addSp delSp modSp new mod">
        <pc:chgData name="Enbo Jiang" userId="c69704847ba6e227" providerId="LiveId" clId="{71C8E7BC-C412-4851-BC68-F054F717B418}" dt="2025-02-10T05:05:31.255" v="607" actId="114"/>
        <pc:sldMkLst>
          <pc:docMk/>
          <pc:sldMk cId="3807685460" sldId="356"/>
        </pc:sldMkLst>
        <pc:spChg chg="mod">
          <ac:chgData name="Enbo Jiang" userId="c69704847ba6e227" providerId="LiveId" clId="{71C8E7BC-C412-4851-BC68-F054F717B418}" dt="2025-02-10T05:02:49.800" v="566" actId="20577"/>
          <ac:spMkLst>
            <pc:docMk/>
            <pc:sldMk cId="3807685460" sldId="356"/>
            <ac:spMk id="2" creationId="{9E355891-5315-83BD-BFDA-E205DC76438C}"/>
          </ac:spMkLst>
        </pc:spChg>
        <pc:spChg chg="del">
          <ac:chgData name="Enbo Jiang" userId="c69704847ba6e227" providerId="LiveId" clId="{71C8E7BC-C412-4851-BC68-F054F717B418}" dt="2025-02-10T05:01:35.017" v="560"/>
          <ac:spMkLst>
            <pc:docMk/>
            <pc:sldMk cId="3807685460" sldId="356"/>
            <ac:spMk id="3" creationId="{71FB0055-6C5D-5334-13FC-4A76B297AD29}"/>
          </ac:spMkLst>
        </pc:spChg>
        <pc:spChg chg="add mod">
          <ac:chgData name="Enbo Jiang" userId="c69704847ba6e227" providerId="LiveId" clId="{71C8E7BC-C412-4851-BC68-F054F717B418}" dt="2025-02-10T05:05:31.255" v="607" actId="114"/>
          <ac:spMkLst>
            <pc:docMk/>
            <pc:sldMk cId="3807685460" sldId="356"/>
            <ac:spMk id="5" creationId="{171FCA0E-D16C-49D8-9484-D14FE0E91F42}"/>
          </ac:spMkLst>
        </pc:spChg>
        <pc:picChg chg="add mod">
          <ac:chgData name="Enbo Jiang" userId="c69704847ba6e227" providerId="LiveId" clId="{71C8E7BC-C412-4851-BC68-F054F717B418}" dt="2025-02-10T05:01:35.017" v="560"/>
          <ac:picMkLst>
            <pc:docMk/>
            <pc:sldMk cId="3807685460" sldId="356"/>
            <ac:picMk id="1026" creationId="{425B551F-620B-3F5A-4D00-29E4A707930E}"/>
          </ac:picMkLst>
        </pc:picChg>
        <pc:picChg chg="add del">
          <ac:chgData name="Enbo Jiang" userId="c69704847ba6e227" providerId="LiveId" clId="{71C8E7BC-C412-4851-BC68-F054F717B418}" dt="2025-02-10T05:02:32.440" v="562" actId="478"/>
          <ac:picMkLst>
            <pc:docMk/>
            <pc:sldMk cId="3807685460" sldId="356"/>
            <ac:picMk id="1028" creationId="{6198B3C6-8488-7059-48A1-392A61A8B08C}"/>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lockton-my.sharepoint.com/personal/enbo_jiang_lockton_com/Documents/_PERSONAL/Talks/CAS-Spring-2024/bad-plo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lockton-my.sharepoint.com/personal/enbo_jiang_lockton_com/Documents/_PERSONAL/Talks/CAS-Spring-2024/bad-plot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4132241621971148E-2"/>
          <c:y val="9.4604923818834577E-2"/>
          <c:w val="0.33550363269808664"/>
          <c:h val="0.81079015236233087"/>
        </c:manualLayout>
      </c:layout>
      <c:doughnutChart>
        <c:varyColors val="1"/>
        <c:ser>
          <c:idx val="0"/>
          <c:order val="0"/>
          <c:tx>
            <c:strRef>
              <c:f>Sheet3!$B$1</c:f>
              <c:strCache>
                <c:ptCount val="1"/>
                <c:pt idx="0">
                  <c:v>2023 Y</c:v>
                </c:pt>
              </c:strCache>
            </c:strRef>
          </c:tx>
          <c:spPr>
            <a:ln w="9525"/>
          </c:spPr>
          <c:dPt>
            <c:idx val="0"/>
            <c:bubble3D val="0"/>
            <c:spPr>
              <a:solidFill>
                <a:schemeClr val="accent1"/>
              </a:solidFill>
              <a:ln w="9525">
                <a:solidFill>
                  <a:schemeClr val="lt1"/>
                </a:solidFill>
              </a:ln>
              <a:effectLst/>
            </c:spPr>
            <c:extLst>
              <c:ext xmlns:c16="http://schemas.microsoft.com/office/drawing/2014/chart" uri="{C3380CC4-5D6E-409C-BE32-E72D297353CC}">
                <c16:uniqueId val="{00000001-9D21-4CC3-A07A-0EFB1B671314}"/>
              </c:ext>
            </c:extLst>
          </c:dPt>
          <c:dPt>
            <c:idx val="1"/>
            <c:bubble3D val="0"/>
            <c:spPr>
              <a:solidFill>
                <a:schemeClr val="accent2"/>
              </a:solidFill>
              <a:ln w="9525">
                <a:solidFill>
                  <a:schemeClr val="lt1"/>
                </a:solidFill>
              </a:ln>
              <a:effectLst/>
            </c:spPr>
            <c:extLst>
              <c:ext xmlns:c16="http://schemas.microsoft.com/office/drawing/2014/chart" uri="{C3380CC4-5D6E-409C-BE32-E72D297353CC}">
                <c16:uniqueId val="{00000003-9D21-4CC3-A07A-0EFB1B671314}"/>
              </c:ext>
            </c:extLst>
          </c:dPt>
          <c:dPt>
            <c:idx val="2"/>
            <c:bubble3D val="0"/>
            <c:spPr>
              <a:solidFill>
                <a:schemeClr val="accent3"/>
              </a:solidFill>
              <a:ln w="9525">
                <a:solidFill>
                  <a:schemeClr val="lt1"/>
                </a:solidFill>
              </a:ln>
              <a:effectLst/>
            </c:spPr>
            <c:extLst>
              <c:ext xmlns:c16="http://schemas.microsoft.com/office/drawing/2014/chart" uri="{C3380CC4-5D6E-409C-BE32-E72D297353CC}">
                <c16:uniqueId val="{00000005-9D21-4CC3-A07A-0EFB1B671314}"/>
              </c:ext>
            </c:extLst>
          </c:dPt>
          <c:dPt>
            <c:idx val="3"/>
            <c:bubble3D val="0"/>
            <c:spPr>
              <a:solidFill>
                <a:schemeClr val="accent4"/>
              </a:solidFill>
              <a:ln w="9525">
                <a:solidFill>
                  <a:schemeClr val="lt1"/>
                </a:solidFill>
              </a:ln>
              <a:effectLst/>
            </c:spPr>
            <c:extLst>
              <c:ext xmlns:c16="http://schemas.microsoft.com/office/drawing/2014/chart" uri="{C3380CC4-5D6E-409C-BE32-E72D297353CC}">
                <c16:uniqueId val="{00000007-9D21-4CC3-A07A-0EFB1B671314}"/>
              </c:ext>
            </c:extLst>
          </c:dPt>
          <c:dPt>
            <c:idx val="4"/>
            <c:bubble3D val="0"/>
            <c:spPr>
              <a:solidFill>
                <a:schemeClr val="accent5"/>
              </a:solidFill>
              <a:ln w="9525">
                <a:solidFill>
                  <a:schemeClr val="lt1"/>
                </a:solidFill>
              </a:ln>
              <a:effectLst/>
            </c:spPr>
            <c:extLst>
              <c:ext xmlns:c16="http://schemas.microsoft.com/office/drawing/2014/chart" uri="{C3380CC4-5D6E-409C-BE32-E72D297353CC}">
                <c16:uniqueId val="{00000009-9D21-4CC3-A07A-0EFB1B671314}"/>
              </c:ext>
            </c:extLst>
          </c:dPt>
          <c:dPt>
            <c:idx val="5"/>
            <c:bubble3D val="0"/>
            <c:spPr>
              <a:solidFill>
                <a:schemeClr val="accent6"/>
              </a:solidFill>
              <a:ln w="9525">
                <a:solidFill>
                  <a:schemeClr val="lt1"/>
                </a:solidFill>
              </a:ln>
              <a:effectLst/>
            </c:spPr>
            <c:extLst>
              <c:ext xmlns:c16="http://schemas.microsoft.com/office/drawing/2014/chart" uri="{C3380CC4-5D6E-409C-BE32-E72D297353CC}">
                <c16:uniqueId val="{0000000B-9D21-4CC3-A07A-0EFB1B671314}"/>
              </c:ext>
            </c:extLst>
          </c:dPt>
          <c:dPt>
            <c:idx val="6"/>
            <c:bubble3D val="0"/>
            <c:spPr>
              <a:solidFill>
                <a:schemeClr val="accent1">
                  <a:lumMod val="60000"/>
                </a:schemeClr>
              </a:solidFill>
              <a:ln w="9525">
                <a:solidFill>
                  <a:schemeClr val="lt1"/>
                </a:solidFill>
              </a:ln>
              <a:effectLst/>
            </c:spPr>
            <c:extLst>
              <c:ext xmlns:c16="http://schemas.microsoft.com/office/drawing/2014/chart" uri="{C3380CC4-5D6E-409C-BE32-E72D297353CC}">
                <c16:uniqueId val="{0000000D-9D21-4CC3-A07A-0EFB1B671314}"/>
              </c:ext>
            </c:extLst>
          </c:dPt>
          <c:dPt>
            <c:idx val="7"/>
            <c:bubble3D val="0"/>
            <c:spPr>
              <a:solidFill>
                <a:schemeClr val="accent2">
                  <a:lumMod val="60000"/>
                </a:schemeClr>
              </a:solidFill>
              <a:ln w="9525">
                <a:solidFill>
                  <a:schemeClr val="lt1"/>
                </a:solidFill>
              </a:ln>
              <a:effectLst/>
            </c:spPr>
            <c:extLst>
              <c:ext xmlns:c16="http://schemas.microsoft.com/office/drawing/2014/chart" uri="{C3380CC4-5D6E-409C-BE32-E72D297353CC}">
                <c16:uniqueId val="{0000000F-9D21-4CC3-A07A-0EFB1B671314}"/>
              </c:ext>
            </c:extLst>
          </c:dPt>
          <c:dPt>
            <c:idx val="8"/>
            <c:bubble3D val="0"/>
            <c:spPr>
              <a:solidFill>
                <a:schemeClr val="accent3">
                  <a:lumMod val="60000"/>
                </a:schemeClr>
              </a:solidFill>
              <a:ln w="9525">
                <a:solidFill>
                  <a:schemeClr val="lt1"/>
                </a:solidFill>
              </a:ln>
              <a:effectLst/>
            </c:spPr>
            <c:extLst>
              <c:ext xmlns:c16="http://schemas.microsoft.com/office/drawing/2014/chart" uri="{C3380CC4-5D6E-409C-BE32-E72D297353CC}">
                <c16:uniqueId val="{00000011-9D21-4CC3-A07A-0EFB1B671314}"/>
              </c:ext>
            </c:extLst>
          </c:dPt>
          <c:dPt>
            <c:idx val="9"/>
            <c:bubble3D val="0"/>
            <c:spPr>
              <a:solidFill>
                <a:schemeClr val="accent4">
                  <a:lumMod val="60000"/>
                </a:schemeClr>
              </a:solidFill>
              <a:ln w="9525">
                <a:solidFill>
                  <a:schemeClr val="lt1"/>
                </a:solidFill>
              </a:ln>
              <a:effectLst/>
            </c:spPr>
            <c:extLst>
              <c:ext xmlns:c16="http://schemas.microsoft.com/office/drawing/2014/chart" uri="{C3380CC4-5D6E-409C-BE32-E72D297353CC}">
                <c16:uniqueId val="{00000013-9D21-4CC3-A07A-0EFB1B671314}"/>
              </c:ext>
            </c:extLst>
          </c:dPt>
          <c:dPt>
            <c:idx val="10"/>
            <c:bubble3D val="0"/>
            <c:spPr>
              <a:solidFill>
                <a:schemeClr val="accent5">
                  <a:lumMod val="60000"/>
                </a:schemeClr>
              </a:solidFill>
              <a:ln w="9525">
                <a:solidFill>
                  <a:schemeClr val="lt1"/>
                </a:solidFill>
              </a:ln>
              <a:effectLst/>
            </c:spPr>
            <c:extLst>
              <c:ext xmlns:c16="http://schemas.microsoft.com/office/drawing/2014/chart" uri="{C3380CC4-5D6E-409C-BE32-E72D297353CC}">
                <c16:uniqueId val="{00000015-9D21-4CC3-A07A-0EFB1B671314}"/>
              </c:ext>
            </c:extLst>
          </c:dPt>
          <c:dPt>
            <c:idx val="11"/>
            <c:bubble3D val="0"/>
            <c:spPr>
              <a:solidFill>
                <a:schemeClr val="accent6">
                  <a:lumMod val="60000"/>
                </a:schemeClr>
              </a:solidFill>
              <a:ln w="9525">
                <a:solidFill>
                  <a:schemeClr val="lt1"/>
                </a:solidFill>
              </a:ln>
              <a:effectLst/>
            </c:spPr>
            <c:extLst>
              <c:ext xmlns:c16="http://schemas.microsoft.com/office/drawing/2014/chart" uri="{C3380CC4-5D6E-409C-BE32-E72D297353CC}">
                <c16:uniqueId val="{00000017-9D21-4CC3-A07A-0EFB1B671314}"/>
              </c:ext>
            </c:extLst>
          </c:dPt>
          <c:dPt>
            <c:idx val="12"/>
            <c:bubble3D val="0"/>
            <c:spPr>
              <a:solidFill>
                <a:schemeClr val="accent1">
                  <a:lumMod val="80000"/>
                  <a:lumOff val="20000"/>
                </a:schemeClr>
              </a:solidFill>
              <a:ln w="9525">
                <a:solidFill>
                  <a:schemeClr val="lt1"/>
                </a:solidFill>
              </a:ln>
              <a:effectLst/>
            </c:spPr>
            <c:extLst>
              <c:ext xmlns:c16="http://schemas.microsoft.com/office/drawing/2014/chart" uri="{C3380CC4-5D6E-409C-BE32-E72D297353CC}">
                <c16:uniqueId val="{00000019-9D21-4CC3-A07A-0EFB1B671314}"/>
              </c:ext>
            </c:extLst>
          </c:dPt>
          <c:dPt>
            <c:idx val="13"/>
            <c:bubble3D val="0"/>
            <c:spPr>
              <a:solidFill>
                <a:schemeClr val="accent2">
                  <a:lumMod val="80000"/>
                  <a:lumOff val="20000"/>
                </a:schemeClr>
              </a:solidFill>
              <a:ln w="9525">
                <a:solidFill>
                  <a:schemeClr val="lt1"/>
                </a:solidFill>
              </a:ln>
              <a:effectLst/>
            </c:spPr>
            <c:extLst>
              <c:ext xmlns:c16="http://schemas.microsoft.com/office/drawing/2014/chart" uri="{C3380CC4-5D6E-409C-BE32-E72D297353CC}">
                <c16:uniqueId val="{0000001B-9D21-4CC3-A07A-0EFB1B671314}"/>
              </c:ext>
            </c:extLst>
          </c:dPt>
          <c:dPt>
            <c:idx val="14"/>
            <c:bubble3D val="0"/>
            <c:spPr>
              <a:solidFill>
                <a:schemeClr val="accent3">
                  <a:lumMod val="80000"/>
                  <a:lumOff val="20000"/>
                </a:schemeClr>
              </a:solidFill>
              <a:ln w="9525">
                <a:solidFill>
                  <a:schemeClr val="lt1"/>
                </a:solidFill>
              </a:ln>
              <a:effectLst/>
            </c:spPr>
            <c:extLst>
              <c:ext xmlns:c16="http://schemas.microsoft.com/office/drawing/2014/chart" uri="{C3380CC4-5D6E-409C-BE32-E72D297353CC}">
                <c16:uniqueId val="{0000001D-9D21-4CC3-A07A-0EFB1B671314}"/>
              </c:ext>
            </c:extLst>
          </c:dPt>
          <c:dPt>
            <c:idx val="15"/>
            <c:bubble3D val="0"/>
            <c:spPr>
              <a:solidFill>
                <a:schemeClr val="accent4">
                  <a:lumMod val="80000"/>
                  <a:lumOff val="20000"/>
                </a:schemeClr>
              </a:solidFill>
              <a:ln w="9525">
                <a:solidFill>
                  <a:schemeClr val="lt1"/>
                </a:solidFill>
              </a:ln>
              <a:effectLst/>
            </c:spPr>
            <c:extLst>
              <c:ext xmlns:c16="http://schemas.microsoft.com/office/drawing/2014/chart" uri="{C3380CC4-5D6E-409C-BE32-E72D297353CC}">
                <c16:uniqueId val="{0000001F-9D21-4CC3-A07A-0EFB1B671314}"/>
              </c:ext>
            </c:extLst>
          </c:dPt>
          <c:dPt>
            <c:idx val="16"/>
            <c:bubble3D val="0"/>
            <c:spPr>
              <a:solidFill>
                <a:schemeClr val="accent5">
                  <a:lumMod val="80000"/>
                  <a:lumOff val="20000"/>
                </a:schemeClr>
              </a:solidFill>
              <a:ln w="9525">
                <a:solidFill>
                  <a:schemeClr val="lt1"/>
                </a:solidFill>
              </a:ln>
              <a:effectLst/>
            </c:spPr>
            <c:extLst>
              <c:ext xmlns:c16="http://schemas.microsoft.com/office/drawing/2014/chart" uri="{C3380CC4-5D6E-409C-BE32-E72D297353CC}">
                <c16:uniqueId val="{00000021-9D21-4CC3-A07A-0EFB1B671314}"/>
              </c:ext>
            </c:extLst>
          </c:dPt>
          <c:dLbls>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Sheet3!$A$2:$A$14</c:f>
              <c:strCache>
                <c:ptCount val="13"/>
                <c:pt idx="0">
                  <c:v>Other Private Passenger Auto Liability</c:v>
                </c:pt>
                <c:pt idx="1">
                  <c:v>Private Passenger Auto Physical Damage</c:v>
                </c:pt>
                <c:pt idx="2">
                  <c:v>Homeowners Multiple Peril</c:v>
                </c:pt>
                <c:pt idx="3">
                  <c:v>Other Liability: Occurrence</c:v>
                </c:pt>
                <c:pt idx="4">
                  <c:v>Workers' Compensation</c:v>
                </c:pt>
                <c:pt idx="5">
                  <c:v>Other Commercial Auto Liability</c:v>
                </c:pt>
                <c:pt idx="6">
                  <c:v>Other Liability: Claims Made</c:v>
                </c:pt>
                <c:pt idx="7">
                  <c:v>Commercial Multiple Peril (Non-Liability)</c:v>
                </c:pt>
                <c:pt idx="8">
                  <c:v>Inland Marine</c:v>
                </c:pt>
                <c:pt idx="9">
                  <c:v>Commercial Multiple Peril (Liability)</c:v>
                </c:pt>
                <c:pt idx="10">
                  <c:v>Fire</c:v>
                </c:pt>
                <c:pt idx="11">
                  <c:v>Allied Lines (Sub)</c:v>
                </c:pt>
                <c:pt idx="12">
                  <c:v>Other</c:v>
                </c:pt>
              </c:strCache>
            </c:strRef>
          </c:cat>
          <c:val>
            <c:numRef>
              <c:f>Sheet3!$B$2:$B$14</c:f>
              <c:numCache>
                <c:formatCode>0%</c:formatCode>
                <c:ptCount val="13"/>
                <c:pt idx="0">
                  <c:v>0.18674591478773311</c:v>
                </c:pt>
                <c:pt idx="1">
                  <c:v>0.15408729690143069</c:v>
                </c:pt>
                <c:pt idx="2">
                  <c:v>0.14601014675691423</c:v>
                </c:pt>
                <c:pt idx="3">
                  <c:v>7.2220402005475734E-2</c:v>
                </c:pt>
                <c:pt idx="4">
                  <c:v>5.8141309069469994E-2</c:v>
                </c:pt>
                <c:pt idx="5">
                  <c:v>4.8653030053213669E-2</c:v>
                </c:pt>
                <c:pt idx="6">
                  <c:v>4.2252797673708209E-2</c:v>
                </c:pt>
                <c:pt idx="7">
                  <c:v>3.9980190288179757E-2</c:v>
                </c:pt>
                <c:pt idx="8">
                  <c:v>2.6515365362576281E-2</c:v>
                </c:pt>
                <c:pt idx="9">
                  <c:v>2.2814563130988539E-2</c:v>
                </c:pt>
                <c:pt idx="10">
                  <c:v>2.2634724085486294E-2</c:v>
                </c:pt>
                <c:pt idx="11">
                  <c:v>2.1514071124457908E-2</c:v>
                </c:pt>
                <c:pt idx="12">
                  <c:v>0.15843018876036552</c:v>
                </c:pt>
              </c:numCache>
            </c:numRef>
          </c:val>
          <c:extLst>
            <c:ext xmlns:c16="http://schemas.microsoft.com/office/drawing/2014/chart" uri="{C3380CC4-5D6E-409C-BE32-E72D297353CC}">
              <c16:uniqueId val="{00000022-9D21-4CC3-A07A-0EFB1B671314}"/>
            </c:ext>
          </c:extLst>
        </c:ser>
        <c:dLbls>
          <c:showLegendKey val="0"/>
          <c:showVal val="1"/>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solidFill>
            <a:schemeClr val="bg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Sheet3!$B$1</c:f>
              <c:strCache>
                <c:ptCount val="1"/>
                <c:pt idx="0">
                  <c:v>2023 Y</c:v>
                </c:pt>
              </c:strCache>
            </c:strRef>
          </c:tx>
          <c:spPr>
            <a:ln w="9525"/>
          </c:spPr>
          <c:dPt>
            <c:idx val="0"/>
            <c:bubble3D val="0"/>
            <c:spPr>
              <a:solidFill>
                <a:schemeClr val="accent1"/>
              </a:solidFill>
              <a:ln w="9525">
                <a:solidFill>
                  <a:schemeClr val="lt1"/>
                </a:solidFill>
              </a:ln>
              <a:effectLst/>
            </c:spPr>
            <c:extLst>
              <c:ext xmlns:c16="http://schemas.microsoft.com/office/drawing/2014/chart" uri="{C3380CC4-5D6E-409C-BE32-E72D297353CC}">
                <c16:uniqueId val="{00000001-F1DB-47AA-8FB4-9A87B784A664}"/>
              </c:ext>
            </c:extLst>
          </c:dPt>
          <c:dPt>
            <c:idx val="1"/>
            <c:bubble3D val="0"/>
            <c:spPr>
              <a:solidFill>
                <a:schemeClr val="accent2"/>
              </a:solidFill>
              <a:ln w="9525">
                <a:solidFill>
                  <a:schemeClr val="lt1"/>
                </a:solidFill>
              </a:ln>
              <a:effectLst/>
            </c:spPr>
            <c:extLst>
              <c:ext xmlns:c16="http://schemas.microsoft.com/office/drawing/2014/chart" uri="{C3380CC4-5D6E-409C-BE32-E72D297353CC}">
                <c16:uniqueId val="{00000003-F1DB-47AA-8FB4-9A87B784A664}"/>
              </c:ext>
            </c:extLst>
          </c:dPt>
          <c:dPt>
            <c:idx val="2"/>
            <c:bubble3D val="0"/>
            <c:spPr>
              <a:solidFill>
                <a:schemeClr val="accent3"/>
              </a:solidFill>
              <a:ln w="9525">
                <a:solidFill>
                  <a:schemeClr val="lt1"/>
                </a:solidFill>
              </a:ln>
              <a:effectLst/>
            </c:spPr>
            <c:extLst>
              <c:ext xmlns:c16="http://schemas.microsoft.com/office/drawing/2014/chart" uri="{C3380CC4-5D6E-409C-BE32-E72D297353CC}">
                <c16:uniqueId val="{00000005-F1DB-47AA-8FB4-9A87B784A664}"/>
              </c:ext>
            </c:extLst>
          </c:dPt>
          <c:dPt>
            <c:idx val="3"/>
            <c:bubble3D val="0"/>
            <c:spPr>
              <a:solidFill>
                <a:schemeClr val="accent4"/>
              </a:solidFill>
              <a:ln w="9525">
                <a:solidFill>
                  <a:schemeClr val="lt1"/>
                </a:solidFill>
              </a:ln>
              <a:effectLst/>
            </c:spPr>
            <c:extLst>
              <c:ext xmlns:c16="http://schemas.microsoft.com/office/drawing/2014/chart" uri="{C3380CC4-5D6E-409C-BE32-E72D297353CC}">
                <c16:uniqueId val="{00000007-F1DB-47AA-8FB4-9A87B784A664}"/>
              </c:ext>
            </c:extLst>
          </c:dPt>
          <c:dPt>
            <c:idx val="4"/>
            <c:bubble3D val="0"/>
            <c:spPr>
              <a:solidFill>
                <a:schemeClr val="accent5"/>
              </a:solidFill>
              <a:ln w="9525">
                <a:solidFill>
                  <a:schemeClr val="lt1"/>
                </a:solidFill>
              </a:ln>
              <a:effectLst/>
            </c:spPr>
            <c:extLst>
              <c:ext xmlns:c16="http://schemas.microsoft.com/office/drawing/2014/chart" uri="{C3380CC4-5D6E-409C-BE32-E72D297353CC}">
                <c16:uniqueId val="{00000009-F1DB-47AA-8FB4-9A87B784A664}"/>
              </c:ext>
            </c:extLst>
          </c:dPt>
          <c:dPt>
            <c:idx val="5"/>
            <c:bubble3D val="0"/>
            <c:spPr>
              <a:solidFill>
                <a:schemeClr val="accent6"/>
              </a:solidFill>
              <a:ln w="9525">
                <a:solidFill>
                  <a:schemeClr val="lt1"/>
                </a:solidFill>
              </a:ln>
              <a:effectLst/>
            </c:spPr>
            <c:extLst>
              <c:ext xmlns:c16="http://schemas.microsoft.com/office/drawing/2014/chart" uri="{C3380CC4-5D6E-409C-BE32-E72D297353CC}">
                <c16:uniqueId val="{0000000B-F1DB-47AA-8FB4-9A87B784A664}"/>
              </c:ext>
            </c:extLst>
          </c:dPt>
          <c:dPt>
            <c:idx val="6"/>
            <c:bubble3D val="0"/>
            <c:spPr>
              <a:solidFill>
                <a:schemeClr val="accent1">
                  <a:lumMod val="60000"/>
                </a:schemeClr>
              </a:solidFill>
              <a:ln w="9525">
                <a:solidFill>
                  <a:schemeClr val="lt1"/>
                </a:solidFill>
              </a:ln>
              <a:effectLst/>
            </c:spPr>
            <c:extLst>
              <c:ext xmlns:c16="http://schemas.microsoft.com/office/drawing/2014/chart" uri="{C3380CC4-5D6E-409C-BE32-E72D297353CC}">
                <c16:uniqueId val="{0000000D-F1DB-47AA-8FB4-9A87B784A664}"/>
              </c:ext>
            </c:extLst>
          </c:dPt>
          <c:dPt>
            <c:idx val="7"/>
            <c:bubble3D val="0"/>
            <c:spPr>
              <a:solidFill>
                <a:schemeClr val="accent2">
                  <a:lumMod val="60000"/>
                </a:schemeClr>
              </a:solidFill>
              <a:ln w="9525">
                <a:solidFill>
                  <a:schemeClr val="lt1"/>
                </a:solidFill>
              </a:ln>
              <a:effectLst/>
            </c:spPr>
            <c:extLst>
              <c:ext xmlns:c16="http://schemas.microsoft.com/office/drawing/2014/chart" uri="{C3380CC4-5D6E-409C-BE32-E72D297353CC}">
                <c16:uniqueId val="{0000000F-F1DB-47AA-8FB4-9A87B784A664}"/>
              </c:ext>
            </c:extLst>
          </c:dPt>
          <c:dPt>
            <c:idx val="8"/>
            <c:bubble3D val="0"/>
            <c:spPr>
              <a:solidFill>
                <a:schemeClr val="accent3">
                  <a:lumMod val="60000"/>
                </a:schemeClr>
              </a:solidFill>
              <a:ln w="9525">
                <a:solidFill>
                  <a:schemeClr val="lt1"/>
                </a:solidFill>
              </a:ln>
              <a:effectLst/>
            </c:spPr>
            <c:extLst>
              <c:ext xmlns:c16="http://schemas.microsoft.com/office/drawing/2014/chart" uri="{C3380CC4-5D6E-409C-BE32-E72D297353CC}">
                <c16:uniqueId val="{00000011-F1DB-47AA-8FB4-9A87B784A664}"/>
              </c:ext>
            </c:extLst>
          </c:dPt>
          <c:dPt>
            <c:idx val="9"/>
            <c:bubble3D val="0"/>
            <c:spPr>
              <a:solidFill>
                <a:schemeClr val="accent4">
                  <a:lumMod val="60000"/>
                </a:schemeClr>
              </a:solidFill>
              <a:ln w="9525">
                <a:solidFill>
                  <a:schemeClr val="lt1"/>
                </a:solidFill>
              </a:ln>
              <a:effectLst/>
            </c:spPr>
            <c:extLst>
              <c:ext xmlns:c16="http://schemas.microsoft.com/office/drawing/2014/chart" uri="{C3380CC4-5D6E-409C-BE32-E72D297353CC}">
                <c16:uniqueId val="{00000013-F1DB-47AA-8FB4-9A87B784A664}"/>
              </c:ext>
            </c:extLst>
          </c:dPt>
          <c:dPt>
            <c:idx val="10"/>
            <c:bubble3D val="0"/>
            <c:spPr>
              <a:solidFill>
                <a:schemeClr val="accent5">
                  <a:lumMod val="60000"/>
                </a:schemeClr>
              </a:solidFill>
              <a:ln w="9525">
                <a:solidFill>
                  <a:schemeClr val="lt1"/>
                </a:solidFill>
              </a:ln>
              <a:effectLst/>
            </c:spPr>
            <c:extLst>
              <c:ext xmlns:c16="http://schemas.microsoft.com/office/drawing/2014/chart" uri="{C3380CC4-5D6E-409C-BE32-E72D297353CC}">
                <c16:uniqueId val="{00000015-F1DB-47AA-8FB4-9A87B784A664}"/>
              </c:ext>
            </c:extLst>
          </c:dPt>
          <c:dPt>
            <c:idx val="11"/>
            <c:bubble3D val="0"/>
            <c:spPr>
              <a:solidFill>
                <a:schemeClr val="accent6">
                  <a:lumMod val="60000"/>
                </a:schemeClr>
              </a:solidFill>
              <a:ln w="9525">
                <a:solidFill>
                  <a:schemeClr val="lt1"/>
                </a:solidFill>
              </a:ln>
              <a:effectLst/>
            </c:spPr>
            <c:extLst>
              <c:ext xmlns:c16="http://schemas.microsoft.com/office/drawing/2014/chart" uri="{C3380CC4-5D6E-409C-BE32-E72D297353CC}">
                <c16:uniqueId val="{00000017-F1DB-47AA-8FB4-9A87B784A664}"/>
              </c:ext>
            </c:extLst>
          </c:dPt>
          <c:dPt>
            <c:idx val="12"/>
            <c:bubble3D val="0"/>
            <c:spPr>
              <a:solidFill>
                <a:schemeClr val="accent1">
                  <a:lumMod val="80000"/>
                  <a:lumOff val="20000"/>
                </a:schemeClr>
              </a:solidFill>
              <a:ln w="9525">
                <a:solidFill>
                  <a:schemeClr val="lt1"/>
                </a:solidFill>
              </a:ln>
              <a:effectLst/>
            </c:spPr>
            <c:extLst>
              <c:ext xmlns:c16="http://schemas.microsoft.com/office/drawing/2014/chart" uri="{C3380CC4-5D6E-409C-BE32-E72D297353CC}">
                <c16:uniqueId val="{00000019-F1DB-47AA-8FB4-9A87B784A664}"/>
              </c:ext>
            </c:extLst>
          </c:dPt>
          <c:dPt>
            <c:idx val="13"/>
            <c:bubble3D val="0"/>
            <c:spPr>
              <a:solidFill>
                <a:schemeClr val="accent2">
                  <a:lumMod val="80000"/>
                  <a:lumOff val="20000"/>
                </a:schemeClr>
              </a:solidFill>
              <a:ln w="9525">
                <a:solidFill>
                  <a:schemeClr val="lt1"/>
                </a:solidFill>
              </a:ln>
              <a:effectLst/>
            </c:spPr>
            <c:extLst>
              <c:ext xmlns:c16="http://schemas.microsoft.com/office/drawing/2014/chart" uri="{C3380CC4-5D6E-409C-BE32-E72D297353CC}">
                <c16:uniqueId val="{0000001B-F1DB-47AA-8FB4-9A87B784A664}"/>
              </c:ext>
            </c:extLst>
          </c:dPt>
          <c:dPt>
            <c:idx val="14"/>
            <c:bubble3D val="0"/>
            <c:spPr>
              <a:solidFill>
                <a:schemeClr val="accent3">
                  <a:lumMod val="80000"/>
                  <a:lumOff val="20000"/>
                </a:schemeClr>
              </a:solidFill>
              <a:ln w="9525">
                <a:solidFill>
                  <a:schemeClr val="lt1"/>
                </a:solidFill>
              </a:ln>
              <a:effectLst/>
            </c:spPr>
            <c:extLst>
              <c:ext xmlns:c16="http://schemas.microsoft.com/office/drawing/2014/chart" uri="{C3380CC4-5D6E-409C-BE32-E72D297353CC}">
                <c16:uniqueId val="{0000001D-F1DB-47AA-8FB4-9A87B784A664}"/>
              </c:ext>
            </c:extLst>
          </c:dPt>
          <c:dPt>
            <c:idx val="15"/>
            <c:bubble3D val="0"/>
            <c:spPr>
              <a:solidFill>
                <a:schemeClr val="accent4">
                  <a:lumMod val="80000"/>
                  <a:lumOff val="20000"/>
                </a:schemeClr>
              </a:solidFill>
              <a:ln w="9525">
                <a:solidFill>
                  <a:schemeClr val="lt1"/>
                </a:solidFill>
              </a:ln>
              <a:effectLst/>
            </c:spPr>
            <c:extLst>
              <c:ext xmlns:c16="http://schemas.microsoft.com/office/drawing/2014/chart" uri="{C3380CC4-5D6E-409C-BE32-E72D297353CC}">
                <c16:uniqueId val="{0000001F-F1DB-47AA-8FB4-9A87B784A664}"/>
              </c:ext>
            </c:extLst>
          </c:dPt>
          <c:dPt>
            <c:idx val="16"/>
            <c:bubble3D val="0"/>
            <c:spPr>
              <a:solidFill>
                <a:schemeClr val="accent5">
                  <a:lumMod val="80000"/>
                  <a:lumOff val="20000"/>
                </a:schemeClr>
              </a:solidFill>
              <a:ln w="9525">
                <a:solidFill>
                  <a:schemeClr val="lt1"/>
                </a:solidFill>
              </a:ln>
              <a:effectLst/>
            </c:spPr>
            <c:extLst>
              <c:ext xmlns:c16="http://schemas.microsoft.com/office/drawing/2014/chart" uri="{C3380CC4-5D6E-409C-BE32-E72D297353CC}">
                <c16:uniqueId val="{00000021-F1DB-47AA-8FB4-9A87B784A664}"/>
              </c:ext>
            </c:extLst>
          </c:dPt>
          <c:dLbls>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Sheet3!$A$2:$A$14</c:f>
              <c:strCache>
                <c:ptCount val="13"/>
                <c:pt idx="0">
                  <c:v>Other Private Passenger Auto Liability</c:v>
                </c:pt>
                <c:pt idx="1">
                  <c:v>Private Passenger Auto Physical Damage</c:v>
                </c:pt>
                <c:pt idx="2">
                  <c:v>Homeowners Multiple Peril</c:v>
                </c:pt>
                <c:pt idx="3">
                  <c:v>Other Liability: Occurrence</c:v>
                </c:pt>
                <c:pt idx="4">
                  <c:v>Workers' Compensation</c:v>
                </c:pt>
                <c:pt idx="5">
                  <c:v>Other Commercial Auto Liability</c:v>
                </c:pt>
                <c:pt idx="6">
                  <c:v>Other Liability: Claims Made</c:v>
                </c:pt>
                <c:pt idx="7">
                  <c:v>Commercial Multiple Peril (Non-Liability)</c:v>
                </c:pt>
                <c:pt idx="8">
                  <c:v>Inland Marine</c:v>
                </c:pt>
                <c:pt idx="9">
                  <c:v>Commercial Multiple Peril (Liability)</c:v>
                </c:pt>
                <c:pt idx="10">
                  <c:v>Fire</c:v>
                </c:pt>
                <c:pt idx="11">
                  <c:v>Allied Lines (Sub)</c:v>
                </c:pt>
                <c:pt idx="12">
                  <c:v>Other</c:v>
                </c:pt>
              </c:strCache>
            </c:strRef>
          </c:cat>
          <c:val>
            <c:numRef>
              <c:f>Sheet3!$B$2:$B$14</c:f>
              <c:numCache>
                <c:formatCode>0%</c:formatCode>
                <c:ptCount val="13"/>
                <c:pt idx="0">
                  <c:v>0.18674591478773311</c:v>
                </c:pt>
                <c:pt idx="1">
                  <c:v>0.15408729690143069</c:v>
                </c:pt>
                <c:pt idx="2">
                  <c:v>0.14601014675691423</c:v>
                </c:pt>
                <c:pt idx="3">
                  <c:v>7.2220402005475734E-2</c:v>
                </c:pt>
                <c:pt idx="4">
                  <c:v>5.8141309069469994E-2</c:v>
                </c:pt>
                <c:pt idx="5">
                  <c:v>4.8653030053213669E-2</c:v>
                </c:pt>
                <c:pt idx="6">
                  <c:v>4.2252797673708209E-2</c:v>
                </c:pt>
                <c:pt idx="7">
                  <c:v>3.9980190288179757E-2</c:v>
                </c:pt>
                <c:pt idx="8">
                  <c:v>2.6515365362576281E-2</c:v>
                </c:pt>
                <c:pt idx="9">
                  <c:v>2.2814563130988539E-2</c:v>
                </c:pt>
                <c:pt idx="10">
                  <c:v>2.2634724085486294E-2</c:v>
                </c:pt>
                <c:pt idx="11">
                  <c:v>2.1514071124457908E-2</c:v>
                </c:pt>
                <c:pt idx="12">
                  <c:v>0.15843018876036552</c:v>
                </c:pt>
              </c:numCache>
            </c:numRef>
          </c:val>
          <c:extLst>
            <c:ext xmlns:c16="http://schemas.microsoft.com/office/drawing/2014/chart" uri="{C3380CC4-5D6E-409C-BE32-E72D297353CC}">
              <c16:uniqueId val="{00000022-F1DB-47AA-8FB4-9A87B784A664}"/>
            </c:ext>
          </c:extLst>
        </c:ser>
        <c:dLbls>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solidFill>
            <a:schemeClr val="bg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dirty="0"/>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dirty="0"/>
          </a:p>
        </p:txBody>
      </p:sp>
      <p:sp>
        <p:nvSpPr>
          <p:cNvPr id="1024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dirty="0"/>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18726A95-9B20-4585-9485-739D16CA4D44}" type="slidenum">
              <a:rPr lang="en-US" altLang="en-US"/>
              <a:pPr>
                <a:defRPr/>
              </a:pPr>
              <a:t>‹#›</a:t>
            </a:fld>
            <a:endParaRPr lang="en-US" altLang="en-US" dirty="0"/>
          </a:p>
        </p:txBody>
      </p:sp>
    </p:spTree>
    <p:extLst>
      <p:ext uri="{BB962C8B-B14F-4D97-AF65-F5344CB8AC3E}">
        <p14:creationId xmlns:p14="http://schemas.microsoft.com/office/powerpoint/2010/main" val="8816075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11</a:t>
            </a:fld>
            <a:endParaRPr lang="en-US" altLang="en-US" dirty="0"/>
          </a:p>
        </p:txBody>
      </p:sp>
    </p:spTree>
    <p:extLst>
      <p:ext uri="{BB962C8B-B14F-4D97-AF65-F5344CB8AC3E}">
        <p14:creationId xmlns:p14="http://schemas.microsoft.com/office/powerpoint/2010/main" val="11773196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us are aware of the distortion introduced by cropped y-axis to the left. The “fancier” bubble chart to the right is a subtler version of the same problem: Visually, 31% is disproportionately larger than 13% because we tend to perceive area rather than diameter for circles.</a:t>
            </a:r>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26</a:t>
            </a:fld>
            <a:endParaRPr lang="en-US" altLang="en-US" dirty="0"/>
          </a:p>
        </p:txBody>
      </p:sp>
    </p:spTree>
    <p:extLst>
      <p:ext uri="{BB962C8B-B14F-4D97-AF65-F5344CB8AC3E}">
        <p14:creationId xmlns:p14="http://schemas.microsoft.com/office/powerpoint/2010/main" val="3133410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32</a:t>
            </a:fld>
            <a:endParaRPr lang="en-US" altLang="en-US" dirty="0"/>
          </a:p>
        </p:txBody>
      </p:sp>
    </p:spTree>
    <p:extLst>
      <p:ext uri="{BB962C8B-B14F-4D97-AF65-F5344CB8AC3E}">
        <p14:creationId xmlns:p14="http://schemas.microsoft.com/office/powerpoint/2010/main" val="2281440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39</a:t>
            </a:fld>
            <a:endParaRPr lang="en-US" altLang="en-US" dirty="0"/>
          </a:p>
        </p:txBody>
      </p:sp>
    </p:spTree>
    <p:extLst>
      <p:ext uri="{BB962C8B-B14F-4D97-AF65-F5344CB8AC3E}">
        <p14:creationId xmlns:p14="http://schemas.microsoft.com/office/powerpoint/2010/main" val="953131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42</a:t>
            </a:fld>
            <a:endParaRPr lang="en-US" altLang="en-US" dirty="0"/>
          </a:p>
        </p:txBody>
      </p:sp>
    </p:spTree>
    <p:extLst>
      <p:ext uri="{BB962C8B-B14F-4D97-AF65-F5344CB8AC3E}">
        <p14:creationId xmlns:p14="http://schemas.microsoft.com/office/powerpoint/2010/main" val="217602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46</a:t>
            </a:fld>
            <a:endParaRPr lang="en-US" altLang="en-US" dirty="0"/>
          </a:p>
        </p:txBody>
      </p:sp>
    </p:spTree>
    <p:extLst>
      <p:ext uri="{BB962C8B-B14F-4D97-AF65-F5344CB8AC3E}">
        <p14:creationId xmlns:p14="http://schemas.microsoft.com/office/powerpoint/2010/main" val="2463596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Data-ink ratio is just a general guidance. Like BMI ratio, it is a simple metric that is useful but don’t capture the whole story.</a:t>
            </a:r>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47</a:t>
            </a:fld>
            <a:endParaRPr lang="en-US" altLang="en-US" dirty="0"/>
          </a:p>
        </p:txBody>
      </p:sp>
    </p:spTree>
    <p:extLst>
      <p:ext uri="{BB962C8B-B14F-4D97-AF65-F5344CB8AC3E}">
        <p14:creationId xmlns:p14="http://schemas.microsoft.com/office/powerpoint/2010/main" val="41184040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here is to make the audience pause and think about the “best” plot for each context, rather than prescribing what is the “best”, to develop a more thoughtful approach to choosing the most appropriate for different contexts.</a:t>
            </a:r>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50</a:t>
            </a:fld>
            <a:endParaRPr lang="en-US" altLang="en-US" dirty="0"/>
          </a:p>
        </p:txBody>
      </p:sp>
    </p:spTree>
    <p:extLst>
      <p:ext uri="{BB962C8B-B14F-4D97-AF65-F5344CB8AC3E}">
        <p14:creationId xmlns:p14="http://schemas.microsoft.com/office/powerpoint/2010/main" val="13557508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59</a:t>
            </a:fld>
            <a:endParaRPr lang="en-US" altLang="en-US" dirty="0"/>
          </a:p>
        </p:txBody>
      </p:sp>
    </p:spTree>
    <p:extLst>
      <p:ext uri="{BB962C8B-B14F-4D97-AF65-F5344CB8AC3E}">
        <p14:creationId xmlns:p14="http://schemas.microsoft.com/office/powerpoint/2010/main" val="708966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E7A53-4982-D266-E686-5EDAF7CBC1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8979C5-C701-DE78-45E9-9D0D39E324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4C351B-91F7-4C34-2513-EA62BDB0970C}"/>
              </a:ext>
            </a:extLst>
          </p:cNvPr>
          <p:cNvSpPr>
            <a:spLocks noGrp="1"/>
          </p:cNvSpPr>
          <p:nvPr>
            <p:ph type="body" idx="1"/>
          </p:nvPr>
        </p:nvSpPr>
        <p:spPr/>
        <p:txBody>
          <a:bodyPr/>
          <a:lstStyle/>
          <a:p>
            <a:pPr marL="285750" indent="-285750">
              <a:buFont typeface="Arial" panose="020B0604020202020204" pitchFamily="34" charset="0"/>
              <a:buChar char="•"/>
            </a:pPr>
            <a:r>
              <a:rPr lang="en-US" dirty="0"/>
              <a:t>Unnecessary, distracting backgrounds</a:t>
            </a:r>
          </a:p>
          <a:p>
            <a:pPr marL="285750" indent="-285750">
              <a:buFont typeface="Arial" panose="020B0604020202020204" pitchFamily="34" charset="0"/>
              <a:buChar char="•"/>
            </a:pPr>
            <a:r>
              <a:rPr lang="en-US" dirty="0"/>
              <a:t>X-axis labels are tilted. When titled, consider flipping the coordinates so that the texts are horizontal on the y-axis, which is easier to read</a:t>
            </a:r>
          </a:p>
          <a:p>
            <a:pPr marL="285750" indent="-2857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D326B53D-F5FB-964F-50F8-0781AB82458A}"/>
              </a:ext>
            </a:extLst>
          </p:cNvPr>
          <p:cNvSpPr>
            <a:spLocks noGrp="1"/>
          </p:cNvSpPr>
          <p:nvPr>
            <p:ph type="sldNum" sz="quarter" idx="5"/>
          </p:nvPr>
        </p:nvSpPr>
        <p:spPr/>
        <p:txBody>
          <a:bodyPr/>
          <a:lstStyle/>
          <a:p>
            <a:pPr>
              <a:defRPr/>
            </a:pPr>
            <a:fld id="{18726A95-9B20-4585-9485-739D16CA4D44}" type="slidenum">
              <a:rPr lang="en-US" altLang="en-US" smtClean="0"/>
              <a:pPr>
                <a:defRPr/>
              </a:pPr>
              <a:t>61</a:t>
            </a:fld>
            <a:endParaRPr lang="en-US" altLang="en-US" dirty="0"/>
          </a:p>
        </p:txBody>
      </p:sp>
    </p:spTree>
    <p:extLst>
      <p:ext uri="{BB962C8B-B14F-4D97-AF65-F5344CB8AC3E}">
        <p14:creationId xmlns:p14="http://schemas.microsoft.com/office/powerpoint/2010/main" val="25451370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9BF18-C8CA-5F0B-78F8-F3CB98BB18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249736-FA7E-2A09-AAF7-A6000A2063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A96F43-BA05-0FDA-9EB6-7DAF0A1E6006}"/>
              </a:ext>
            </a:extLst>
          </p:cNvPr>
          <p:cNvSpPr>
            <a:spLocks noGrp="1"/>
          </p:cNvSpPr>
          <p:nvPr>
            <p:ph type="body" idx="1"/>
          </p:nvPr>
        </p:nvSpPr>
        <p:spPr/>
        <p:txBody>
          <a:bodyPr/>
          <a:lstStyle/>
          <a:p>
            <a:pPr marL="285750" indent="-285750">
              <a:buFont typeface="Arial" panose="020B0604020202020204" pitchFamily="34" charset="0"/>
              <a:buChar char="•"/>
            </a:pPr>
            <a:r>
              <a:rPr lang="en-US" dirty="0"/>
              <a:t>Pie charts…</a:t>
            </a:r>
          </a:p>
          <a:p>
            <a:pPr marL="285750" indent="-285750">
              <a:buFont typeface="Arial" panose="020B0604020202020204" pitchFamily="34" charset="0"/>
              <a:buChar char="•"/>
            </a:pPr>
            <a:r>
              <a:rPr lang="en-US" dirty="0"/>
              <a:t>3D</a:t>
            </a:r>
          </a:p>
        </p:txBody>
      </p:sp>
      <p:sp>
        <p:nvSpPr>
          <p:cNvPr id="4" name="Slide Number Placeholder 3">
            <a:extLst>
              <a:ext uri="{FF2B5EF4-FFF2-40B4-BE49-F238E27FC236}">
                <a16:creationId xmlns:a16="http://schemas.microsoft.com/office/drawing/2014/main" id="{2691E324-042E-2F96-2599-1048480FD02C}"/>
              </a:ext>
            </a:extLst>
          </p:cNvPr>
          <p:cNvSpPr>
            <a:spLocks noGrp="1"/>
          </p:cNvSpPr>
          <p:nvPr>
            <p:ph type="sldNum" sz="quarter" idx="5"/>
          </p:nvPr>
        </p:nvSpPr>
        <p:spPr/>
        <p:txBody>
          <a:bodyPr/>
          <a:lstStyle/>
          <a:p>
            <a:pPr>
              <a:defRPr/>
            </a:pPr>
            <a:fld id="{18726A95-9B20-4585-9485-739D16CA4D44}" type="slidenum">
              <a:rPr lang="en-US" altLang="en-US" smtClean="0"/>
              <a:pPr>
                <a:defRPr/>
              </a:pPr>
              <a:t>62</a:t>
            </a:fld>
            <a:endParaRPr lang="en-US" altLang="en-US" dirty="0"/>
          </a:p>
        </p:txBody>
      </p:sp>
    </p:spTree>
    <p:extLst>
      <p:ext uri="{BB962C8B-B14F-4D97-AF65-F5344CB8AC3E}">
        <p14:creationId xmlns:p14="http://schemas.microsoft.com/office/powerpoint/2010/main" val="2151749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True story – a client report that my first employer wrote annually still showed a plot using the Excel 2003 theme in 2020…</a:t>
            </a:r>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12</a:t>
            </a:fld>
            <a:endParaRPr lang="en-US" altLang="en-US" dirty="0"/>
          </a:p>
        </p:txBody>
      </p:sp>
    </p:spTree>
    <p:extLst>
      <p:ext uri="{BB962C8B-B14F-4D97-AF65-F5344CB8AC3E}">
        <p14:creationId xmlns:p14="http://schemas.microsoft.com/office/powerpoint/2010/main" val="9611615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3E216-F6F8-137B-42A4-1B381C8F8E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802C67-C12F-FAE5-F8A8-BE4C86C3D3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5D1491-32FA-2592-2DC2-EB9D8867B05F}"/>
              </a:ext>
            </a:extLst>
          </p:cNvPr>
          <p:cNvSpPr>
            <a:spLocks noGrp="1"/>
          </p:cNvSpPr>
          <p:nvPr>
            <p:ph type="body" idx="1"/>
          </p:nvPr>
        </p:nvSpPr>
        <p:spPr/>
        <p:txBody>
          <a:bodyPr/>
          <a:lstStyle/>
          <a:p>
            <a:pPr marL="285750" indent="-285750">
              <a:buFont typeface="Arial" panose="020B0604020202020204" pitchFamily="34" charset="0"/>
              <a:buChar char="•"/>
            </a:pPr>
            <a:r>
              <a:rPr lang="en-US" dirty="0"/>
              <a:t>Generic title – try to tell as story with your title</a:t>
            </a:r>
          </a:p>
          <a:p>
            <a:pPr marL="285750" indent="-285750">
              <a:buFont typeface="Arial" panose="020B0604020202020204" pitchFamily="34" charset="0"/>
              <a:buChar char="•"/>
            </a:pPr>
            <a:r>
              <a:rPr lang="en-US" dirty="0"/>
              <a:t>Raw RGB colors – could be okay in certain contexts, but not desirable in many professional publications</a:t>
            </a:r>
          </a:p>
          <a:p>
            <a:pPr marL="285750" indent="-285750">
              <a:buFont typeface="Arial" panose="020B0604020202020204" pitchFamily="34" charset="0"/>
              <a:buChar char="•"/>
            </a:pPr>
            <a:r>
              <a:rPr lang="en-US" dirty="0"/>
              <a:t>Red/green colorblind considerations</a:t>
            </a:r>
          </a:p>
          <a:p>
            <a:pPr marL="285750" indent="-285750">
              <a:buFont typeface="Arial" panose="020B0604020202020204" pitchFamily="34" charset="0"/>
              <a:buChar char="•"/>
            </a:pPr>
            <a:r>
              <a:rPr lang="en-US" dirty="0"/>
              <a:t>Mismatch of plot type and data type: Time series data are best plotted using lines rather than columns</a:t>
            </a:r>
          </a:p>
          <a:p>
            <a:pPr marL="285750" indent="-285750">
              <a:buFont typeface="Arial" panose="020B0604020202020204" pitchFamily="34" charset="0"/>
              <a:buChar char="•"/>
            </a:pPr>
            <a:r>
              <a:rPr lang="en-US" dirty="0"/>
              <a:t>Blue columns are years, but red and green are quarters</a:t>
            </a:r>
          </a:p>
          <a:p>
            <a:pPr marL="285750" indent="-2857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0B32774E-7C11-3CDC-B0E7-481B14CFFB5E}"/>
              </a:ext>
            </a:extLst>
          </p:cNvPr>
          <p:cNvSpPr>
            <a:spLocks noGrp="1"/>
          </p:cNvSpPr>
          <p:nvPr>
            <p:ph type="sldNum" sz="quarter" idx="5"/>
          </p:nvPr>
        </p:nvSpPr>
        <p:spPr/>
        <p:txBody>
          <a:bodyPr/>
          <a:lstStyle/>
          <a:p>
            <a:pPr>
              <a:defRPr/>
            </a:pPr>
            <a:fld id="{18726A95-9B20-4585-9485-739D16CA4D44}" type="slidenum">
              <a:rPr lang="en-US" altLang="en-US" smtClean="0"/>
              <a:pPr>
                <a:defRPr/>
              </a:pPr>
              <a:t>63</a:t>
            </a:fld>
            <a:endParaRPr lang="en-US" altLang="en-US" dirty="0"/>
          </a:p>
        </p:txBody>
      </p:sp>
    </p:spTree>
    <p:extLst>
      <p:ext uri="{BB962C8B-B14F-4D97-AF65-F5344CB8AC3E}">
        <p14:creationId xmlns:p14="http://schemas.microsoft.com/office/powerpoint/2010/main" val="1420123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unnamed rating agency’s reports</a:t>
            </a:r>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13</a:t>
            </a:fld>
            <a:endParaRPr lang="en-US" altLang="en-US" dirty="0"/>
          </a:p>
        </p:txBody>
      </p:sp>
    </p:spTree>
    <p:extLst>
      <p:ext uri="{BB962C8B-B14F-4D97-AF65-F5344CB8AC3E}">
        <p14:creationId xmlns:p14="http://schemas.microsoft.com/office/powerpoint/2010/main" val="833289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unnamed industry benchmark publisher</a:t>
            </a:r>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14</a:t>
            </a:fld>
            <a:endParaRPr lang="en-US" altLang="en-US" dirty="0"/>
          </a:p>
        </p:txBody>
      </p:sp>
    </p:spTree>
    <p:extLst>
      <p:ext uri="{BB962C8B-B14F-4D97-AF65-F5344CB8AC3E}">
        <p14:creationId xmlns:p14="http://schemas.microsoft.com/office/powerpoint/2010/main" val="3745540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 default theme</a:t>
            </a:r>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15</a:t>
            </a:fld>
            <a:endParaRPr lang="en-US" altLang="en-US" dirty="0"/>
          </a:p>
        </p:txBody>
      </p:sp>
    </p:spTree>
    <p:extLst>
      <p:ext uri="{BB962C8B-B14F-4D97-AF65-F5344CB8AC3E}">
        <p14:creationId xmlns:p14="http://schemas.microsoft.com/office/powerpoint/2010/main" val="652684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Unnecessary, distracting backgrounds</a:t>
            </a:r>
          </a:p>
          <a:p>
            <a:pPr marL="285750" indent="-285750">
              <a:buFont typeface="Arial" panose="020B0604020202020204" pitchFamily="34" charset="0"/>
              <a:buChar char="•"/>
            </a:pPr>
            <a:r>
              <a:rPr lang="en-US" dirty="0"/>
              <a:t>Improper units / decimal places</a:t>
            </a:r>
          </a:p>
          <a:p>
            <a:pPr marL="285750" indent="-285750">
              <a:buFont typeface="Arial" panose="020B0604020202020204" pitchFamily="34" charset="0"/>
              <a:buChar char="•"/>
            </a:pPr>
            <a:r>
              <a:rPr lang="en-US" dirty="0"/>
              <a:t>Tilted axis labels</a:t>
            </a:r>
          </a:p>
          <a:p>
            <a:pPr marL="285750" indent="-285750">
              <a:buFont typeface="Arial" panose="020B0604020202020204" pitchFamily="34" charset="0"/>
              <a:buChar char="•"/>
            </a:pPr>
            <a:r>
              <a:rPr lang="en-US" dirty="0"/>
              <a:t>3D</a:t>
            </a:r>
          </a:p>
          <a:p>
            <a:pPr marL="285750" indent="-285750">
              <a:buFont typeface="Arial" panose="020B0604020202020204" pitchFamily="34" charset="0"/>
              <a:buChar char="•"/>
            </a:pPr>
            <a:r>
              <a:rPr lang="en-US" dirty="0"/>
              <a:t>Raw RGB colors – could be okay in certain contexts, but not desirable in many professional publications</a:t>
            </a:r>
          </a:p>
          <a:p>
            <a:pPr marL="285750" indent="-285750">
              <a:buFont typeface="Arial" panose="020B0604020202020204" pitchFamily="34" charset="0"/>
              <a:buChar char="•"/>
            </a:pPr>
            <a:r>
              <a:rPr lang="en-US" dirty="0"/>
              <a:t>Mismatch of plot type and data type: Time series data are best plotted using lines rather than columns</a:t>
            </a:r>
          </a:p>
          <a:p>
            <a:pPr marL="285750" indent="-285750">
              <a:buFont typeface="Arial" panose="020B0604020202020204" pitchFamily="34" charset="0"/>
              <a:buChar char="•"/>
            </a:pPr>
            <a:r>
              <a:rPr lang="en-US" dirty="0"/>
              <a:t>Not showing the data (overplotting)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16</a:t>
            </a:fld>
            <a:endParaRPr lang="en-US" altLang="en-US" dirty="0"/>
          </a:p>
        </p:txBody>
      </p:sp>
    </p:spTree>
    <p:extLst>
      <p:ext uri="{BB962C8B-B14F-4D97-AF65-F5344CB8AC3E}">
        <p14:creationId xmlns:p14="http://schemas.microsoft.com/office/powerpoint/2010/main" val="2330005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Experienced actuaries need the continuing education to be excellent at visualizations</a:t>
            </a:r>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20</a:t>
            </a:fld>
            <a:endParaRPr lang="en-US" altLang="en-US" dirty="0"/>
          </a:p>
        </p:txBody>
      </p:sp>
    </p:spTree>
    <p:extLst>
      <p:ext uri="{BB962C8B-B14F-4D97-AF65-F5344CB8AC3E}">
        <p14:creationId xmlns:p14="http://schemas.microsoft.com/office/powerpoint/2010/main" val="4293004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21</a:t>
            </a:fld>
            <a:endParaRPr lang="en-US" altLang="en-US" dirty="0"/>
          </a:p>
        </p:txBody>
      </p:sp>
    </p:spTree>
    <p:extLst>
      <p:ext uri="{BB962C8B-B14F-4D97-AF65-F5344CB8AC3E}">
        <p14:creationId xmlns:p14="http://schemas.microsoft.com/office/powerpoint/2010/main" val="3347125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23</a:t>
            </a:fld>
            <a:endParaRPr lang="en-US" altLang="en-US" dirty="0"/>
          </a:p>
        </p:txBody>
      </p:sp>
    </p:spTree>
    <p:extLst>
      <p:ext uri="{BB962C8B-B14F-4D97-AF65-F5344CB8AC3E}">
        <p14:creationId xmlns:p14="http://schemas.microsoft.com/office/powerpoint/2010/main" val="530642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16188-11F9-8C33-905E-33EE3BE8B9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C987A73-034B-6178-C4A0-509395F6E9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CDA3DCC-7EF8-F6D0-7034-63341899DBBE}"/>
              </a:ext>
            </a:extLst>
          </p:cNvPr>
          <p:cNvSpPr>
            <a:spLocks noGrp="1"/>
          </p:cNvSpPr>
          <p:nvPr>
            <p:ph type="dt" sz="half" idx="10"/>
          </p:nvPr>
        </p:nvSpPr>
        <p:spPr/>
        <p:txBody>
          <a:bodyPr/>
          <a:lstStyle/>
          <a:p>
            <a:fld id="{B8BA2A4B-1BB1-44C5-93F4-111B4F27C972}" type="datetime2">
              <a:rPr lang="en-US" smtClean="0"/>
              <a:t>Sunday, February 9, 2025</a:t>
            </a:fld>
            <a:endParaRPr lang="en-US" dirty="0"/>
          </a:p>
        </p:txBody>
      </p:sp>
      <p:sp>
        <p:nvSpPr>
          <p:cNvPr id="5" name="Footer Placeholder 4">
            <a:extLst>
              <a:ext uri="{FF2B5EF4-FFF2-40B4-BE49-F238E27FC236}">
                <a16:creationId xmlns:a16="http://schemas.microsoft.com/office/drawing/2014/main" id="{DBDEFB79-B110-6B17-3735-6792A262E53B}"/>
              </a:ext>
            </a:extLst>
          </p:cNvPr>
          <p:cNvSpPr>
            <a:spLocks noGrp="1"/>
          </p:cNvSpPr>
          <p:nvPr>
            <p:ph type="ftr" sz="quarter" idx="11"/>
          </p:nvPr>
        </p:nvSpPr>
        <p:spPr/>
        <p:txBody>
          <a:bodyPr/>
          <a:lstStyle/>
          <a:p>
            <a:r>
              <a:rPr lang="en-US" dirty="0"/>
              <a:t>DRAFT slides - actually presented may differ</a:t>
            </a:r>
          </a:p>
        </p:txBody>
      </p:sp>
      <p:sp>
        <p:nvSpPr>
          <p:cNvPr id="6" name="Slide Number Placeholder 5">
            <a:extLst>
              <a:ext uri="{FF2B5EF4-FFF2-40B4-BE49-F238E27FC236}">
                <a16:creationId xmlns:a16="http://schemas.microsoft.com/office/drawing/2014/main" id="{084AA679-8838-623E-B432-EC0DDC14CFD1}"/>
              </a:ext>
            </a:extLst>
          </p:cNvPr>
          <p:cNvSpPr>
            <a:spLocks noGrp="1"/>
          </p:cNvSpPr>
          <p:nvPr>
            <p:ph type="sldNum" sz="quarter" idx="12"/>
          </p:nvPr>
        </p:nvSpPr>
        <p:spPr/>
        <p:txBody>
          <a:bodyPr/>
          <a:lstStyle/>
          <a:p>
            <a:fld id="{32732B82-C466-4FB3-A36F-4A9CDCE3F56E}" type="slidenum">
              <a:rPr lang="en-US" smtClean="0"/>
              <a:t>‹#›</a:t>
            </a:fld>
            <a:endParaRPr lang="en-US" dirty="0"/>
          </a:p>
        </p:txBody>
      </p:sp>
    </p:spTree>
    <p:extLst>
      <p:ext uri="{BB962C8B-B14F-4D97-AF65-F5344CB8AC3E}">
        <p14:creationId xmlns:p14="http://schemas.microsoft.com/office/powerpoint/2010/main" val="2677412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91B44-2347-B2C2-A30C-0183AA95D18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101500C-87D4-35EA-FDEB-CE67E8C28C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7904FF-FD7D-0E53-23A5-90A7A26A2306}"/>
              </a:ext>
            </a:extLst>
          </p:cNvPr>
          <p:cNvSpPr>
            <a:spLocks noGrp="1"/>
          </p:cNvSpPr>
          <p:nvPr>
            <p:ph type="dt" sz="half" idx="10"/>
          </p:nvPr>
        </p:nvSpPr>
        <p:spPr/>
        <p:txBody>
          <a:bodyPr/>
          <a:lstStyle/>
          <a:p>
            <a:fld id="{686FFABF-ABD9-4474-B72D-5CD32B79207D}" type="datetime2">
              <a:rPr lang="en-US" smtClean="0"/>
              <a:t>Sunday, February 9, 2025</a:t>
            </a:fld>
            <a:endParaRPr lang="en-US" dirty="0"/>
          </a:p>
        </p:txBody>
      </p:sp>
      <p:sp>
        <p:nvSpPr>
          <p:cNvPr id="5" name="Footer Placeholder 4">
            <a:extLst>
              <a:ext uri="{FF2B5EF4-FFF2-40B4-BE49-F238E27FC236}">
                <a16:creationId xmlns:a16="http://schemas.microsoft.com/office/drawing/2014/main" id="{0974CC47-614E-DFB1-FF8A-BEC7EA83C9A3}"/>
              </a:ext>
            </a:extLst>
          </p:cNvPr>
          <p:cNvSpPr>
            <a:spLocks noGrp="1"/>
          </p:cNvSpPr>
          <p:nvPr>
            <p:ph type="ftr" sz="quarter" idx="11"/>
          </p:nvPr>
        </p:nvSpPr>
        <p:spPr/>
        <p:txBody>
          <a:bodyPr/>
          <a:lstStyle/>
          <a:p>
            <a:r>
              <a:rPr lang="en-US" dirty="0"/>
              <a:t>DRAFT slides - actually presented may differ</a:t>
            </a:r>
          </a:p>
        </p:txBody>
      </p:sp>
      <p:sp>
        <p:nvSpPr>
          <p:cNvPr id="6" name="Slide Number Placeholder 5">
            <a:extLst>
              <a:ext uri="{FF2B5EF4-FFF2-40B4-BE49-F238E27FC236}">
                <a16:creationId xmlns:a16="http://schemas.microsoft.com/office/drawing/2014/main" id="{95CAFDEE-785A-82BB-07C0-BC522B088770}"/>
              </a:ext>
            </a:extLst>
          </p:cNvPr>
          <p:cNvSpPr>
            <a:spLocks noGrp="1"/>
          </p:cNvSpPr>
          <p:nvPr>
            <p:ph type="sldNum" sz="quarter" idx="12"/>
          </p:nvPr>
        </p:nvSpPr>
        <p:spPr/>
        <p:txBody>
          <a:bodyPr/>
          <a:lstStyle/>
          <a:p>
            <a:fld id="{32732B82-C466-4FB3-A36F-4A9CDCE3F56E}" type="slidenum">
              <a:rPr lang="en-US" smtClean="0"/>
              <a:t>‹#›</a:t>
            </a:fld>
            <a:endParaRPr lang="en-US" dirty="0"/>
          </a:p>
        </p:txBody>
      </p:sp>
    </p:spTree>
    <p:extLst>
      <p:ext uri="{BB962C8B-B14F-4D97-AF65-F5344CB8AC3E}">
        <p14:creationId xmlns:p14="http://schemas.microsoft.com/office/powerpoint/2010/main" val="20351196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5CA21A-11F9-782F-BEC2-0ADB3F3EDA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3315559-152E-CE05-9C87-E89D7915ED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2E0F40-DB8A-0381-B0A8-DB585BF83662}"/>
              </a:ext>
            </a:extLst>
          </p:cNvPr>
          <p:cNvSpPr>
            <a:spLocks noGrp="1"/>
          </p:cNvSpPr>
          <p:nvPr>
            <p:ph type="dt" sz="half" idx="10"/>
          </p:nvPr>
        </p:nvSpPr>
        <p:spPr/>
        <p:txBody>
          <a:bodyPr/>
          <a:lstStyle/>
          <a:p>
            <a:fld id="{A872ABB4-119F-47F0-BD73-72A4F69959AB}" type="datetime2">
              <a:rPr lang="en-US" smtClean="0"/>
              <a:t>Sunday, February 9, 2025</a:t>
            </a:fld>
            <a:endParaRPr lang="en-US" dirty="0"/>
          </a:p>
        </p:txBody>
      </p:sp>
      <p:sp>
        <p:nvSpPr>
          <p:cNvPr id="5" name="Footer Placeholder 4">
            <a:extLst>
              <a:ext uri="{FF2B5EF4-FFF2-40B4-BE49-F238E27FC236}">
                <a16:creationId xmlns:a16="http://schemas.microsoft.com/office/drawing/2014/main" id="{989AB6FF-A4D3-CE73-9092-921E190DF083}"/>
              </a:ext>
            </a:extLst>
          </p:cNvPr>
          <p:cNvSpPr>
            <a:spLocks noGrp="1"/>
          </p:cNvSpPr>
          <p:nvPr>
            <p:ph type="ftr" sz="quarter" idx="11"/>
          </p:nvPr>
        </p:nvSpPr>
        <p:spPr/>
        <p:txBody>
          <a:bodyPr/>
          <a:lstStyle/>
          <a:p>
            <a:r>
              <a:rPr lang="en-US" dirty="0"/>
              <a:t>DRAFT slides - actually presented may differ</a:t>
            </a:r>
          </a:p>
        </p:txBody>
      </p:sp>
      <p:sp>
        <p:nvSpPr>
          <p:cNvPr id="6" name="Slide Number Placeholder 5">
            <a:extLst>
              <a:ext uri="{FF2B5EF4-FFF2-40B4-BE49-F238E27FC236}">
                <a16:creationId xmlns:a16="http://schemas.microsoft.com/office/drawing/2014/main" id="{C0E51D03-BACD-15CE-BFB0-D83CEBE71C89}"/>
              </a:ext>
            </a:extLst>
          </p:cNvPr>
          <p:cNvSpPr>
            <a:spLocks noGrp="1"/>
          </p:cNvSpPr>
          <p:nvPr>
            <p:ph type="sldNum" sz="quarter" idx="12"/>
          </p:nvPr>
        </p:nvSpPr>
        <p:spPr/>
        <p:txBody>
          <a:bodyPr/>
          <a:lstStyle/>
          <a:p>
            <a:fld id="{32732B82-C466-4FB3-A36F-4A9CDCE3F56E}" type="slidenum">
              <a:rPr lang="en-US" smtClean="0"/>
              <a:t>‹#›</a:t>
            </a:fld>
            <a:endParaRPr lang="en-US" dirty="0"/>
          </a:p>
        </p:txBody>
      </p:sp>
    </p:spTree>
    <p:extLst>
      <p:ext uri="{BB962C8B-B14F-4D97-AF65-F5344CB8AC3E}">
        <p14:creationId xmlns:p14="http://schemas.microsoft.com/office/powerpoint/2010/main" val="219724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98D03-F56B-8627-D3F1-E0EAB6B2EF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46EA1A7-4EC3-DF08-7714-E37BDA7F55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7A7D04-C920-A613-5638-C6DDB84B7F5D}"/>
              </a:ext>
            </a:extLst>
          </p:cNvPr>
          <p:cNvSpPr>
            <a:spLocks noGrp="1"/>
          </p:cNvSpPr>
          <p:nvPr>
            <p:ph type="dt" sz="half" idx="10"/>
          </p:nvPr>
        </p:nvSpPr>
        <p:spPr/>
        <p:txBody>
          <a:bodyPr/>
          <a:lstStyle/>
          <a:p>
            <a:fld id="{24541E85-5A1D-4564-9875-D19F0B888258}" type="datetime2">
              <a:rPr lang="en-US" smtClean="0"/>
              <a:t>Sunday, February 9, 2025</a:t>
            </a:fld>
            <a:endParaRPr lang="en-US" dirty="0"/>
          </a:p>
        </p:txBody>
      </p:sp>
      <p:sp>
        <p:nvSpPr>
          <p:cNvPr id="5" name="Footer Placeholder 4">
            <a:extLst>
              <a:ext uri="{FF2B5EF4-FFF2-40B4-BE49-F238E27FC236}">
                <a16:creationId xmlns:a16="http://schemas.microsoft.com/office/drawing/2014/main" id="{1E2BEAA8-1C75-859A-E3D6-50E5DC6FE73F}"/>
              </a:ext>
            </a:extLst>
          </p:cNvPr>
          <p:cNvSpPr>
            <a:spLocks noGrp="1"/>
          </p:cNvSpPr>
          <p:nvPr>
            <p:ph type="ftr" sz="quarter" idx="11"/>
          </p:nvPr>
        </p:nvSpPr>
        <p:spPr/>
        <p:txBody>
          <a:bodyPr/>
          <a:lstStyle/>
          <a:p>
            <a:r>
              <a:rPr lang="en-US" dirty="0"/>
              <a:t>DRAFT slides - actually presented may differ</a:t>
            </a:r>
          </a:p>
        </p:txBody>
      </p:sp>
      <p:sp>
        <p:nvSpPr>
          <p:cNvPr id="6" name="Slide Number Placeholder 5">
            <a:extLst>
              <a:ext uri="{FF2B5EF4-FFF2-40B4-BE49-F238E27FC236}">
                <a16:creationId xmlns:a16="http://schemas.microsoft.com/office/drawing/2014/main" id="{5C6B917F-B342-5251-54AA-51EF8D212446}"/>
              </a:ext>
            </a:extLst>
          </p:cNvPr>
          <p:cNvSpPr>
            <a:spLocks noGrp="1"/>
          </p:cNvSpPr>
          <p:nvPr>
            <p:ph type="sldNum" sz="quarter" idx="12"/>
          </p:nvPr>
        </p:nvSpPr>
        <p:spPr/>
        <p:txBody>
          <a:bodyPr/>
          <a:lstStyle/>
          <a:p>
            <a:fld id="{1C254BFA-3238-498C-BEA9-B33207F7693D}" type="slidenum">
              <a:rPr lang="en-US" smtClean="0"/>
              <a:t>‹#›</a:t>
            </a:fld>
            <a:endParaRPr lang="en-US" dirty="0"/>
          </a:p>
        </p:txBody>
      </p:sp>
    </p:spTree>
    <p:extLst>
      <p:ext uri="{BB962C8B-B14F-4D97-AF65-F5344CB8AC3E}">
        <p14:creationId xmlns:p14="http://schemas.microsoft.com/office/powerpoint/2010/main" val="28529707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CCBC5-581D-9BF1-ACFB-69C5D3861F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C9AC9F-CFC8-EA45-9A0B-4532F96298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03E2E7-9079-5EDC-7FCE-40F11DFE211D}"/>
              </a:ext>
            </a:extLst>
          </p:cNvPr>
          <p:cNvSpPr>
            <a:spLocks noGrp="1"/>
          </p:cNvSpPr>
          <p:nvPr>
            <p:ph type="dt" sz="half" idx="10"/>
          </p:nvPr>
        </p:nvSpPr>
        <p:spPr/>
        <p:txBody>
          <a:bodyPr/>
          <a:lstStyle/>
          <a:p>
            <a:fld id="{35BB16E3-EE8D-4043-BF43-F811F847B928}" type="datetime2">
              <a:rPr lang="en-US" smtClean="0"/>
              <a:t>Sunday, February 9, 2025</a:t>
            </a:fld>
            <a:endParaRPr lang="en-US" dirty="0"/>
          </a:p>
        </p:txBody>
      </p:sp>
      <p:sp>
        <p:nvSpPr>
          <p:cNvPr id="5" name="Footer Placeholder 4">
            <a:extLst>
              <a:ext uri="{FF2B5EF4-FFF2-40B4-BE49-F238E27FC236}">
                <a16:creationId xmlns:a16="http://schemas.microsoft.com/office/drawing/2014/main" id="{595148E5-9582-0710-EA6F-882D589AB31D}"/>
              </a:ext>
            </a:extLst>
          </p:cNvPr>
          <p:cNvSpPr>
            <a:spLocks noGrp="1"/>
          </p:cNvSpPr>
          <p:nvPr>
            <p:ph type="ftr" sz="quarter" idx="11"/>
          </p:nvPr>
        </p:nvSpPr>
        <p:spPr/>
        <p:txBody>
          <a:bodyPr/>
          <a:lstStyle/>
          <a:p>
            <a:r>
              <a:rPr lang="en-US" dirty="0"/>
              <a:t>DRAFT slides - actually presented may differ</a:t>
            </a:r>
          </a:p>
        </p:txBody>
      </p:sp>
      <p:sp>
        <p:nvSpPr>
          <p:cNvPr id="6" name="Slide Number Placeholder 5">
            <a:extLst>
              <a:ext uri="{FF2B5EF4-FFF2-40B4-BE49-F238E27FC236}">
                <a16:creationId xmlns:a16="http://schemas.microsoft.com/office/drawing/2014/main" id="{120EFC68-418F-6ADB-2A6F-D615CC513E7E}"/>
              </a:ext>
            </a:extLst>
          </p:cNvPr>
          <p:cNvSpPr>
            <a:spLocks noGrp="1"/>
          </p:cNvSpPr>
          <p:nvPr>
            <p:ph type="sldNum" sz="quarter" idx="12"/>
          </p:nvPr>
        </p:nvSpPr>
        <p:spPr/>
        <p:txBody>
          <a:bodyPr/>
          <a:lstStyle/>
          <a:p>
            <a:fld id="{1C254BFA-3238-498C-BEA9-B33207F7693D}" type="slidenum">
              <a:rPr lang="en-US" smtClean="0"/>
              <a:t>‹#›</a:t>
            </a:fld>
            <a:endParaRPr lang="en-US" dirty="0"/>
          </a:p>
        </p:txBody>
      </p:sp>
    </p:spTree>
    <p:extLst>
      <p:ext uri="{BB962C8B-B14F-4D97-AF65-F5344CB8AC3E}">
        <p14:creationId xmlns:p14="http://schemas.microsoft.com/office/powerpoint/2010/main" val="20291522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3D66E-DBA8-5612-6342-843F408A65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C707CE5-D1D7-139B-1CE6-9AD232B301A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2E307B-229A-4282-5179-0F8428F1C32B}"/>
              </a:ext>
            </a:extLst>
          </p:cNvPr>
          <p:cNvSpPr>
            <a:spLocks noGrp="1"/>
          </p:cNvSpPr>
          <p:nvPr>
            <p:ph type="dt" sz="half" idx="10"/>
          </p:nvPr>
        </p:nvSpPr>
        <p:spPr/>
        <p:txBody>
          <a:bodyPr/>
          <a:lstStyle/>
          <a:p>
            <a:fld id="{2DAE91D3-91AE-4F95-BDD4-AEFE7F2BEFE4}" type="datetime2">
              <a:rPr lang="en-US" smtClean="0"/>
              <a:t>Sunday, February 9, 2025</a:t>
            </a:fld>
            <a:endParaRPr lang="en-US" dirty="0"/>
          </a:p>
        </p:txBody>
      </p:sp>
      <p:sp>
        <p:nvSpPr>
          <p:cNvPr id="5" name="Footer Placeholder 4">
            <a:extLst>
              <a:ext uri="{FF2B5EF4-FFF2-40B4-BE49-F238E27FC236}">
                <a16:creationId xmlns:a16="http://schemas.microsoft.com/office/drawing/2014/main" id="{DEA53963-EFAF-6DE4-9B5E-02902D521EE6}"/>
              </a:ext>
            </a:extLst>
          </p:cNvPr>
          <p:cNvSpPr>
            <a:spLocks noGrp="1"/>
          </p:cNvSpPr>
          <p:nvPr>
            <p:ph type="ftr" sz="quarter" idx="11"/>
          </p:nvPr>
        </p:nvSpPr>
        <p:spPr/>
        <p:txBody>
          <a:bodyPr/>
          <a:lstStyle/>
          <a:p>
            <a:r>
              <a:rPr lang="en-US" dirty="0"/>
              <a:t>DRAFT slides - actually presented may differ</a:t>
            </a:r>
          </a:p>
        </p:txBody>
      </p:sp>
      <p:sp>
        <p:nvSpPr>
          <p:cNvPr id="6" name="Slide Number Placeholder 5">
            <a:extLst>
              <a:ext uri="{FF2B5EF4-FFF2-40B4-BE49-F238E27FC236}">
                <a16:creationId xmlns:a16="http://schemas.microsoft.com/office/drawing/2014/main" id="{D1870751-4434-E79E-12BB-5B7C6791D7CD}"/>
              </a:ext>
            </a:extLst>
          </p:cNvPr>
          <p:cNvSpPr>
            <a:spLocks noGrp="1"/>
          </p:cNvSpPr>
          <p:nvPr>
            <p:ph type="sldNum" sz="quarter" idx="12"/>
          </p:nvPr>
        </p:nvSpPr>
        <p:spPr/>
        <p:txBody>
          <a:bodyPr/>
          <a:lstStyle/>
          <a:p>
            <a:fld id="{1C254BFA-3238-498C-BEA9-B33207F7693D}" type="slidenum">
              <a:rPr lang="en-US" smtClean="0"/>
              <a:t>‹#›</a:t>
            </a:fld>
            <a:endParaRPr lang="en-US" dirty="0"/>
          </a:p>
        </p:txBody>
      </p:sp>
    </p:spTree>
    <p:extLst>
      <p:ext uri="{BB962C8B-B14F-4D97-AF65-F5344CB8AC3E}">
        <p14:creationId xmlns:p14="http://schemas.microsoft.com/office/powerpoint/2010/main" val="5007286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2BEF2-575A-E82C-99EF-17DF005768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49EA82-FDE7-1703-DEAE-4AAD401678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31C65CE-E6F1-7937-750C-9EC26F49A7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9CAEFE-D43F-CF44-629B-67DF0AEC26B5}"/>
              </a:ext>
            </a:extLst>
          </p:cNvPr>
          <p:cNvSpPr>
            <a:spLocks noGrp="1"/>
          </p:cNvSpPr>
          <p:nvPr>
            <p:ph type="dt" sz="half" idx="10"/>
          </p:nvPr>
        </p:nvSpPr>
        <p:spPr/>
        <p:txBody>
          <a:bodyPr/>
          <a:lstStyle/>
          <a:p>
            <a:fld id="{9AA0A352-8A49-441D-814E-8523DDCA1379}" type="datetime2">
              <a:rPr lang="en-US" smtClean="0"/>
              <a:t>Sunday, February 9, 2025</a:t>
            </a:fld>
            <a:endParaRPr lang="en-US" dirty="0"/>
          </a:p>
        </p:txBody>
      </p:sp>
      <p:sp>
        <p:nvSpPr>
          <p:cNvPr id="6" name="Footer Placeholder 5">
            <a:extLst>
              <a:ext uri="{FF2B5EF4-FFF2-40B4-BE49-F238E27FC236}">
                <a16:creationId xmlns:a16="http://schemas.microsoft.com/office/drawing/2014/main" id="{ACD10DEA-E041-DDEE-5901-DDE16065334B}"/>
              </a:ext>
            </a:extLst>
          </p:cNvPr>
          <p:cNvSpPr>
            <a:spLocks noGrp="1"/>
          </p:cNvSpPr>
          <p:nvPr>
            <p:ph type="ftr" sz="quarter" idx="11"/>
          </p:nvPr>
        </p:nvSpPr>
        <p:spPr/>
        <p:txBody>
          <a:bodyPr/>
          <a:lstStyle/>
          <a:p>
            <a:r>
              <a:rPr lang="en-US" dirty="0"/>
              <a:t>DRAFT slides - actually presented may differ</a:t>
            </a:r>
          </a:p>
        </p:txBody>
      </p:sp>
      <p:sp>
        <p:nvSpPr>
          <p:cNvPr id="7" name="Slide Number Placeholder 6">
            <a:extLst>
              <a:ext uri="{FF2B5EF4-FFF2-40B4-BE49-F238E27FC236}">
                <a16:creationId xmlns:a16="http://schemas.microsoft.com/office/drawing/2014/main" id="{A380C5A8-7520-8F9C-931A-D304E433F173}"/>
              </a:ext>
            </a:extLst>
          </p:cNvPr>
          <p:cNvSpPr>
            <a:spLocks noGrp="1"/>
          </p:cNvSpPr>
          <p:nvPr>
            <p:ph type="sldNum" sz="quarter" idx="12"/>
          </p:nvPr>
        </p:nvSpPr>
        <p:spPr/>
        <p:txBody>
          <a:bodyPr/>
          <a:lstStyle/>
          <a:p>
            <a:fld id="{1C254BFA-3238-498C-BEA9-B33207F7693D}" type="slidenum">
              <a:rPr lang="en-US" smtClean="0"/>
              <a:t>‹#›</a:t>
            </a:fld>
            <a:endParaRPr lang="en-US" dirty="0"/>
          </a:p>
        </p:txBody>
      </p:sp>
    </p:spTree>
    <p:extLst>
      <p:ext uri="{BB962C8B-B14F-4D97-AF65-F5344CB8AC3E}">
        <p14:creationId xmlns:p14="http://schemas.microsoft.com/office/powerpoint/2010/main" val="4341759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73C06-BDB3-0654-D18B-AD9086EE2D1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64B261-CD3E-7E3D-D902-F8BFFF9824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15FCE1-7FF2-F68A-BA96-E2FB41894F5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266E60-2FBA-252E-C99D-03F70B1B8F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23741D3-0D38-61AA-DA2C-D4CF52F837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9CD738-CC2E-E33B-10A9-619021694547}"/>
              </a:ext>
            </a:extLst>
          </p:cNvPr>
          <p:cNvSpPr>
            <a:spLocks noGrp="1"/>
          </p:cNvSpPr>
          <p:nvPr>
            <p:ph type="dt" sz="half" idx="10"/>
          </p:nvPr>
        </p:nvSpPr>
        <p:spPr/>
        <p:txBody>
          <a:bodyPr/>
          <a:lstStyle/>
          <a:p>
            <a:fld id="{522BAD90-215D-4EDB-B77F-7FA2FC35B779}" type="datetime2">
              <a:rPr lang="en-US" smtClean="0"/>
              <a:t>Sunday, February 9, 2025</a:t>
            </a:fld>
            <a:endParaRPr lang="en-US" dirty="0"/>
          </a:p>
        </p:txBody>
      </p:sp>
      <p:sp>
        <p:nvSpPr>
          <p:cNvPr id="8" name="Footer Placeholder 7">
            <a:extLst>
              <a:ext uri="{FF2B5EF4-FFF2-40B4-BE49-F238E27FC236}">
                <a16:creationId xmlns:a16="http://schemas.microsoft.com/office/drawing/2014/main" id="{4563363A-E58A-9820-8898-D8B8914343D1}"/>
              </a:ext>
            </a:extLst>
          </p:cNvPr>
          <p:cNvSpPr>
            <a:spLocks noGrp="1"/>
          </p:cNvSpPr>
          <p:nvPr>
            <p:ph type="ftr" sz="quarter" idx="11"/>
          </p:nvPr>
        </p:nvSpPr>
        <p:spPr/>
        <p:txBody>
          <a:bodyPr/>
          <a:lstStyle/>
          <a:p>
            <a:r>
              <a:rPr lang="en-US" dirty="0"/>
              <a:t>DRAFT slides - actually presented may differ</a:t>
            </a:r>
          </a:p>
        </p:txBody>
      </p:sp>
      <p:sp>
        <p:nvSpPr>
          <p:cNvPr id="9" name="Slide Number Placeholder 8">
            <a:extLst>
              <a:ext uri="{FF2B5EF4-FFF2-40B4-BE49-F238E27FC236}">
                <a16:creationId xmlns:a16="http://schemas.microsoft.com/office/drawing/2014/main" id="{45DCF13B-AF1E-D6D7-4AC9-687FA36586B8}"/>
              </a:ext>
            </a:extLst>
          </p:cNvPr>
          <p:cNvSpPr>
            <a:spLocks noGrp="1"/>
          </p:cNvSpPr>
          <p:nvPr>
            <p:ph type="sldNum" sz="quarter" idx="12"/>
          </p:nvPr>
        </p:nvSpPr>
        <p:spPr/>
        <p:txBody>
          <a:bodyPr/>
          <a:lstStyle/>
          <a:p>
            <a:fld id="{1C254BFA-3238-498C-BEA9-B33207F7693D}" type="slidenum">
              <a:rPr lang="en-US" smtClean="0"/>
              <a:t>‹#›</a:t>
            </a:fld>
            <a:endParaRPr lang="en-US" dirty="0"/>
          </a:p>
        </p:txBody>
      </p:sp>
    </p:spTree>
    <p:extLst>
      <p:ext uri="{BB962C8B-B14F-4D97-AF65-F5344CB8AC3E}">
        <p14:creationId xmlns:p14="http://schemas.microsoft.com/office/powerpoint/2010/main" val="2967824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BF434-6A01-C2A7-E3EA-1519A72D76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DC24DE7-27AB-4CE7-FA5F-5994CBD8DCBF}"/>
              </a:ext>
            </a:extLst>
          </p:cNvPr>
          <p:cNvSpPr>
            <a:spLocks noGrp="1"/>
          </p:cNvSpPr>
          <p:nvPr>
            <p:ph type="dt" sz="half" idx="10"/>
          </p:nvPr>
        </p:nvSpPr>
        <p:spPr/>
        <p:txBody>
          <a:bodyPr/>
          <a:lstStyle/>
          <a:p>
            <a:fld id="{EC0B7563-3C17-4FB5-A7D0-FD44C87B8D85}" type="datetime2">
              <a:rPr lang="en-US" smtClean="0"/>
              <a:t>Sunday, February 9, 2025</a:t>
            </a:fld>
            <a:endParaRPr lang="en-US" dirty="0"/>
          </a:p>
        </p:txBody>
      </p:sp>
      <p:sp>
        <p:nvSpPr>
          <p:cNvPr id="4" name="Footer Placeholder 3">
            <a:extLst>
              <a:ext uri="{FF2B5EF4-FFF2-40B4-BE49-F238E27FC236}">
                <a16:creationId xmlns:a16="http://schemas.microsoft.com/office/drawing/2014/main" id="{F7EE0FCF-EE58-2DDE-ED9A-67A3FAA2F4B7}"/>
              </a:ext>
            </a:extLst>
          </p:cNvPr>
          <p:cNvSpPr>
            <a:spLocks noGrp="1"/>
          </p:cNvSpPr>
          <p:nvPr>
            <p:ph type="ftr" sz="quarter" idx="11"/>
          </p:nvPr>
        </p:nvSpPr>
        <p:spPr/>
        <p:txBody>
          <a:bodyPr/>
          <a:lstStyle/>
          <a:p>
            <a:r>
              <a:rPr lang="en-US" dirty="0"/>
              <a:t>DRAFT slides - actually presented may differ</a:t>
            </a:r>
          </a:p>
        </p:txBody>
      </p:sp>
      <p:sp>
        <p:nvSpPr>
          <p:cNvPr id="5" name="Slide Number Placeholder 4">
            <a:extLst>
              <a:ext uri="{FF2B5EF4-FFF2-40B4-BE49-F238E27FC236}">
                <a16:creationId xmlns:a16="http://schemas.microsoft.com/office/drawing/2014/main" id="{4AB97D44-84E0-55FD-C57C-73F8922487F4}"/>
              </a:ext>
            </a:extLst>
          </p:cNvPr>
          <p:cNvSpPr>
            <a:spLocks noGrp="1"/>
          </p:cNvSpPr>
          <p:nvPr>
            <p:ph type="sldNum" sz="quarter" idx="12"/>
          </p:nvPr>
        </p:nvSpPr>
        <p:spPr/>
        <p:txBody>
          <a:bodyPr/>
          <a:lstStyle/>
          <a:p>
            <a:fld id="{1C254BFA-3238-498C-BEA9-B33207F7693D}" type="slidenum">
              <a:rPr lang="en-US" smtClean="0"/>
              <a:t>‹#›</a:t>
            </a:fld>
            <a:endParaRPr lang="en-US" dirty="0"/>
          </a:p>
        </p:txBody>
      </p:sp>
    </p:spTree>
    <p:extLst>
      <p:ext uri="{BB962C8B-B14F-4D97-AF65-F5344CB8AC3E}">
        <p14:creationId xmlns:p14="http://schemas.microsoft.com/office/powerpoint/2010/main" val="16465971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029F3B-C112-5E06-4EA5-63BEFE2976D3}"/>
              </a:ext>
            </a:extLst>
          </p:cNvPr>
          <p:cNvSpPr>
            <a:spLocks noGrp="1"/>
          </p:cNvSpPr>
          <p:nvPr>
            <p:ph type="dt" sz="half" idx="10"/>
          </p:nvPr>
        </p:nvSpPr>
        <p:spPr/>
        <p:txBody>
          <a:bodyPr/>
          <a:lstStyle/>
          <a:p>
            <a:fld id="{A829E3E9-F611-4846-B1DE-98A2A7A75549}" type="datetime2">
              <a:rPr lang="en-US" smtClean="0"/>
              <a:t>Sunday, February 9, 2025</a:t>
            </a:fld>
            <a:endParaRPr lang="en-US" dirty="0"/>
          </a:p>
        </p:txBody>
      </p:sp>
      <p:sp>
        <p:nvSpPr>
          <p:cNvPr id="3" name="Footer Placeholder 2">
            <a:extLst>
              <a:ext uri="{FF2B5EF4-FFF2-40B4-BE49-F238E27FC236}">
                <a16:creationId xmlns:a16="http://schemas.microsoft.com/office/drawing/2014/main" id="{F79688A0-36F7-6F0A-F0BF-6F17CAC50DDA}"/>
              </a:ext>
            </a:extLst>
          </p:cNvPr>
          <p:cNvSpPr>
            <a:spLocks noGrp="1"/>
          </p:cNvSpPr>
          <p:nvPr>
            <p:ph type="ftr" sz="quarter" idx="11"/>
          </p:nvPr>
        </p:nvSpPr>
        <p:spPr/>
        <p:txBody>
          <a:bodyPr/>
          <a:lstStyle/>
          <a:p>
            <a:r>
              <a:rPr lang="en-US" dirty="0"/>
              <a:t>DRAFT slides - actually presented may differ</a:t>
            </a:r>
          </a:p>
        </p:txBody>
      </p:sp>
      <p:sp>
        <p:nvSpPr>
          <p:cNvPr id="4" name="Slide Number Placeholder 3">
            <a:extLst>
              <a:ext uri="{FF2B5EF4-FFF2-40B4-BE49-F238E27FC236}">
                <a16:creationId xmlns:a16="http://schemas.microsoft.com/office/drawing/2014/main" id="{80C92A20-730E-BEE3-F198-B6908BF492B5}"/>
              </a:ext>
            </a:extLst>
          </p:cNvPr>
          <p:cNvSpPr>
            <a:spLocks noGrp="1"/>
          </p:cNvSpPr>
          <p:nvPr>
            <p:ph type="sldNum" sz="quarter" idx="12"/>
          </p:nvPr>
        </p:nvSpPr>
        <p:spPr/>
        <p:txBody>
          <a:bodyPr/>
          <a:lstStyle/>
          <a:p>
            <a:fld id="{1C254BFA-3238-498C-BEA9-B33207F7693D}" type="slidenum">
              <a:rPr lang="en-US" smtClean="0"/>
              <a:t>‹#›</a:t>
            </a:fld>
            <a:endParaRPr lang="en-US" dirty="0"/>
          </a:p>
        </p:txBody>
      </p:sp>
    </p:spTree>
    <p:extLst>
      <p:ext uri="{BB962C8B-B14F-4D97-AF65-F5344CB8AC3E}">
        <p14:creationId xmlns:p14="http://schemas.microsoft.com/office/powerpoint/2010/main" val="32004842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4E795-B0A9-9DC3-30E1-9C6C0C9F0B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5FE589E-9C29-C535-C841-83DEA95021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889D628-064F-328E-012D-ACEB2F1609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6794D8-38BC-B8EE-ED94-9E69738B978D}"/>
              </a:ext>
            </a:extLst>
          </p:cNvPr>
          <p:cNvSpPr>
            <a:spLocks noGrp="1"/>
          </p:cNvSpPr>
          <p:nvPr>
            <p:ph type="dt" sz="half" idx="10"/>
          </p:nvPr>
        </p:nvSpPr>
        <p:spPr/>
        <p:txBody>
          <a:bodyPr/>
          <a:lstStyle/>
          <a:p>
            <a:fld id="{532A946F-941A-433F-BEA7-1309A950D337}" type="datetime2">
              <a:rPr lang="en-US" smtClean="0"/>
              <a:t>Sunday, February 9, 2025</a:t>
            </a:fld>
            <a:endParaRPr lang="en-US" dirty="0"/>
          </a:p>
        </p:txBody>
      </p:sp>
      <p:sp>
        <p:nvSpPr>
          <p:cNvPr id="6" name="Footer Placeholder 5">
            <a:extLst>
              <a:ext uri="{FF2B5EF4-FFF2-40B4-BE49-F238E27FC236}">
                <a16:creationId xmlns:a16="http://schemas.microsoft.com/office/drawing/2014/main" id="{C6CA0E40-8B5C-6DBB-AC40-1BB917B2FBBF}"/>
              </a:ext>
            </a:extLst>
          </p:cNvPr>
          <p:cNvSpPr>
            <a:spLocks noGrp="1"/>
          </p:cNvSpPr>
          <p:nvPr>
            <p:ph type="ftr" sz="quarter" idx="11"/>
          </p:nvPr>
        </p:nvSpPr>
        <p:spPr/>
        <p:txBody>
          <a:bodyPr/>
          <a:lstStyle/>
          <a:p>
            <a:r>
              <a:rPr lang="en-US" dirty="0"/>
              <a:t>DRAFT slides - actually presented may differ</a:t>
            </a:r>
          </a:p>
        </p:txBody>
      </p:sp>
      <p:sp>
        <p:nvSpPr>
          <p:cNvPr id="7" name="Slide Number Placeholder 6">
            <a:extLst>
              <a:ext uri="{FF2B5EF4-FFF2-40B4-BE49-F238E27FC236}">
                <a16:creationId xmlns:a16="http://schemas.microsoft.com/office/drawing/2014/main" id="{2673FF3A-74C6-92D9-EA5C-EC2D36AF6039}"/>
              </a:ext>
            </a:extLst>
          </p:cNvPr>
          <p:cNvSpPr>
            <a:spLocks noGrp="1"/>
          </p:cNvSpPr>
          <p:nvPr>
            <p:ph type="sldNum" sz="quarter" idx="12"/>
          </p:nvPr>
        </p:nvSpPr>
        <p:spPr/>
        <p:txBody>
          <a:bodyPr/>
          <a:lstStyle/>
          <a:p>
            <a:fld id="{1C254BFA-3238-498C-BEA9-B33207F7693D}" type="slidenum">
              <a:rPr lang="en-US" smtClean="0"/>
              <a:t>‹#›</a:t>
            </a:fld>
            <a:endParaRPr lang="en-US" dirty="0"/>
          </a:p>
        </p:txBody>
      </p:sp>
    </p:spTree>
    <p:extLst>
      <p:ext uri="{BB962C8B-B14F-4D97-AF65-F5344CB8AC3E}">
        <p14:creationId xmlns:p14="http://schemas.microsoft.com/office/powerpoint/2010/main" val="4257905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35DE6-CD21-8137-2C0C-42107142DE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0407F0-C9DB-B957-C7EB-83A88079C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13DB62-58E6-F0CB-A189-48AB2E216B9D}"/>
              </a:ext>
            </a:extLst>
          </p:cNvPr>
          <p:cNvSpPr>
            <a:spLocks noGrp="1"/>
          </p:cNvSpPr>
          <p:nvPr>
            <p:ph type="dt" sz="half" idx="10"/>
          </p:nvPr>
        </p:nvSpPr>
        <p:spPr/>
        <p:txBody>
          <a:bodyPr/>
          <a:lstStyle/>
          <a:p>
            <a:fld id="{5BE8D9AE-8934-4178-9A53-9AAF911F042C}" type="datetime2">
              <a:rPr lang="en-US" smtClean="0"/>
              <a:t>Sunday, February 9, 2025</a:t>
            </a:fld>
            <a:endParaRPr lang="en-US" dirty="0"/>
          </a:p>
        </p:txBody>
      </p:sp>
      <p:sp>
        <p:nvSpPr>
          <p:cNvPr id="5" name="Footer Placeholder 4">
            <a:extLst>
              <a:ext uri="{FF2B5EF4-FFF2-40B4-BE49-F238E27FC236}">
                <a16:creationId xmlns:a16="http://schemas.microsoft.com/office/drawing/2014/main" id="{0B03AFD0-5A4F-16B7-C617-9EE2D9D51646}"/>
              </a:ext>
            </a:extLst>
          </p:cNvPr>
          <p:cNvSpPr>
            <a:spLocks noGrp="1"/>
          </p:cNvSpPr>
          <p:nvPr>
            <p:ph type="ftr" sz="quarter" idx="11"/>
          </p:nvPr>
        </p:nvSpPr>
        <p:spPr/>
        <p:txBody>
          <a:bodyPr/>
          <a:lstStyle/>
          <a:p>
            <a:r>
              <a:rPr lang="en-US" dirty="0"/>
              <a:t>DRAFT slides - actually presented may differ</a:t>
            </a:r>
          </a:p>
        </p:txBody>
      </p:sp>
      <p:sp>
        <p:nvSpPr>
          <p:cNvPr id="6" name="Slide Number Placeholder 5">
            <a:extLst>
              <a:ext uri="{FF2B5EF4-FFF2-40B4-BE49-F238E27FC236}">
                <a16:creationId xmlns:a16="http://schemas.microsoft.com/office/drawing/2014/main" id="{1D429ACA-8861-0013-A6E5-C0DFB1A3242F}"/>
              </a:ext>
            </a:extLst>
          </p:cNvPr>
          <p:cNvSpPr>
            <a:spLocks noGrp="1"/>
          </p:cNvSpPr>
          <p:nvPr>
            <p:ph type="sldNum" sz="quarter" idx="12"/>
          </p:nvPr>
        </p:nvSpPr>
        <p:spPr/>
        <p:txBody>
          <a:bodyPr/>
          <a:lstStyle/>
          <a:p>
            <a:fld id="{32732B82-C466-4FB3-A36F-4A9CDCE3F56E}" type="slidenum">
              <a:rPr lang="en-US" smtClean="0"/>
              <a:t>‹#›</a:t>
            </a:fld>
            <a:endParaRPr lang="en-US" dirty="0"/>
          </a:p>
        </p:txBody>
      </p:sp>
    </p:spTree>
    <p:extLst>
      <p:ext uri="{BB962C8B-B14F-4D97-AF65-F5344CB8AC3E}">
        <p14:creationId xmlns:p14="http://schemas.microsoft.com/office/powerpoint/2010/main" val="27473401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C6150-6AC9-9613-A1AF-2D58D1BD40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B25B8B8-8EA4-E7D2-E782-5F928F4534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44AE31C7-0AD4-1274-A076-EBEC2AA289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3C73A6-14E3-F09C-7BDD-BF0FD85E6234}"/>
              </a:ext>
            </a:extLst>
          </p:cNvPr>
          <p:cNvSpPr>
            <a:spLocks noGrp="1"/>
          </p:cNvSpPr>
          <p:nvPr>
            <p:ph type="dt" sz="half" idx="10"/>
          </p:nvPr>
        </p:nvSpPr>
        <p:spPr/>
        <p:txBody>
          <a:bodyPr/>
          <a:lstStyle/>
          <a:p>
            <a:fld id="{1CEAB172-EDD6-494B-9EF4-C5CFC1BEA5B8}" type="datetime2">
              <a:rPr lang="en-US" smtClean="0"/>
              <a:t>Sunday, February 9, 2025</a:t>
            </a:fld>
            <a:endParaRPr lang="en-US" dirty="0"/>
          </a:p>
        </p:txBody>
      </p:sp>
      <p:sp>
        <p:nvSpPr>
          <p:cNvPr id="6" name="Footer Placeholder 5">
            <a:extLst>
              <a:ext uri="{FF2B5EF4-FFF2-40B4-BE49-F238E27FC236}">
                <a16:creationId xmlns:a16="http://schemas.microsoft.com/office/drawing/2014/main" id="{76573493-F612-EF08-E8E2-4AA36EFFA038}"/>
              </a:ext>
            </a:extLst>
          </p:cNvPr>
          <p:cNvSpPr>
            <a:spLocks noGrp="1"/>
          </p:cNvSpPr>
          <p:nvPr>
            <p:ph type="ftr" sz="quarter" idx="11"/>
          </p:nvPr>
        </p:nvSpPr>
        <p:spPr/>
        <p:txBody>
          <a:bodyPr/>
          <a:lstStyle/>
          <a:p>
            <a:r>
              <a:rPr lang="en-US" dirty="0"/>
              <a:t>DRAFT slides - actually presented may differ</a:t>
            </a:r>
          </a:p>
        </p:txBody>
      </p:sp>
      <p:sp>
        <p:nvSpPr>
          <p:cNvPr id="7" name="Slide Number Placeholder 6">
            <a:extLst>
              <a:ext uri="{FF2B5EF4-FFF2-40B4-BE49-F238E27FC236}">
                <a16:creationId xmlns:a16="http://schemas.microsoft.com/office/drawing/2014/main" id="{904B8370-98E5-50D1-A62A-DBFADB78BE7F}"/>
              </a:ext>
            </a:extLst>
          </p:cNvPr>
          <p:cNvSpPr>
            <a:spLocks noGrp="1"/>
          </p:cNvSpPr>
          <p:nvPr>
            <p:ph type="sldNum" sz="quarter" idx="12"/>
          </p:nvPr>
        </p:nvSpPr>
        <p:spPr/>
        <p:txBody>
          <a:bodyPr/>
          <a:lstStyle/>
          <a:p>
            <a:fld id="{1C254BFA-3238-498C-BEA9-B33207F7693D}" type="slidenum">
              <a:rPr lang="en-US" smtClean="0"/>
              <a:t>‹#›</a:t>
            </a:fld>
            <a:endParaRPr lang="en-US" dirty="0"/>
          </a:p>
        </p:txBody>
      </p:sp>
    </p:spTree>
    <p:extLst>
      <p:ext uri="{BB962C8B-B14F-4D97-AF65-F5344CB8AC3E}">
        <p14:creationId xmlns:p14="http://schemas.microsoft.com/office/powerpoint/2010/main" val="21732761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F5D7D-02C4-B386-7BEC-001E3D3F4BB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8CA18C-3B7B-6A28-93B7-B92AC37AC1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E1985E-B8D5-5A51-97C7-ECA0FA7FBEC3}"/>
              </a:ext>
            </a:extLst>
          </p:cNvPr>
          <p:cNvSpPr>
            <a:spLocks noGrp="1"/>
          </p:cNvSpPr>
          <p:nvPr>
            <p:ph type="dt" sz="half" idx="10"/>
          </p:nvPr>
        </p:nvSpPr>
        <p:spPr/>
        <p:txBody>
          <a:bodyPr/>
          <a:lstStyle/>
          <a:p>
            <a:fld id="{B47D6DE8-6E67-4109-9898-147BD20CA18D}" type="datetime2">
              <a:rPr lang="en-US" smtClean="0"/>
              <a:t>Sunday, February 9, 2025</a:t>
            </a:fld>
            <a:endParaRPr lang="en-US" dirty="0"/>
          </a:p>
        </p:txBody>
      </p:sp>
      <p:sp>
        <p:nvSpPr>
          <p:cNvPr id="5" name="Footer Placeholder 4">
            <a:extLst>
              <a:ext uri="{FF2B5EF4-FFF2-40B4-BE49-F238E27FC236}">
                <a16:creationId xmlns:a16="http://schemas.microsoft.com/office/drawing/2014/main" id="{C51F2671-8083-5D42-1F9B-3DE59DF2913E}"/>
              </a:ext>
            </a:extLst>
          </p:cNvPr>
          <p:cNvSpPr>
            <a:spLocks noGrp="1"/>
          </p:cNvSpPr>
          <p:nvPr>
            <p:ph type="ftr" sz="quarter" idx="11"/>
          </p:nvPr>
        </p:nvSpPr>
        <p:spPr/>
        <p:txBody>
          <a:bodyPr/>
          <a:lstStyle/>
          <a:p>
            <a:r>
              <a:rPr lang="en-US" dirty="0"/>
              <a:t>DRAFT slides - actually presented may differ</a:t>
            </a:r>
          </a:p>
        </p:txBody>
      </p:sp>
      <p:sp>
        <p:nvSpPr>
          <p:cNvPr id="6" name="Slide Number Placeholder 5">
            <a:extLst>
              <a:ext uri="{FF2B5EF4-FFF2-40B4-BE49-F238E27FC236}">
                <a16:creationId xmlns:a16="http://schemas.microsoft.com/office/drawing/2014/main" id="{0DF6E715-4F3D-13AE-358C-FD6305F6D0EC}"/>
              </a:ext>
            </a:extLst>
          </p:cNvPr>
          <p:cNvSpPr>
            <a:spLocks noGrp="1"/>
          </p:cNvSpPr>
          <p:nvPr>
            <p:ph type="sldNum" sz="quarter" idx="12"/>
          </p:nvPr>
        </p:nvSpPr>
        <p:spPr/>
        <p:txBody>
          <a:bodyPr/>
          <a:lstStyle/>
          <a:p>
            <a:fld id="{1C254BFA-3238-498C-BEA9-B33207F7693D}" type="slidenum">
              <a:rPr lang="en-US" smtClean="0"/>
              <a:t>‹#›</a:t>
            </a:fld>
            <a:endParaRPr lang="en-US" dirty="0"/>
          </a:p>
        </p:txBody>
      </p:sp>
    </p:spTree>
    <p:extLst>
      <p:ext uri="{BB962C8B-B14F-4D97-AF65-F5344CB8AC3E}">
        <p14:creationId xmlns:p14="http://schemas.microsoft.com/office/powerpoint/2010/main" val="31210375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741C36-2CE2-30E9-E5BD-A82807473A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EFAB82-82BF-BE11-6E15-DF4963837AD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6D6392-587D-02B4-8B6C-8F95115C7E50}"/>
              </a:ext>
            </a:extLst>
          </p:cNvPr>
          <p:cNvSpPr>
            <a:spLocks noGrp="1"/>
          </p:cNvSpPr>
          <p:nvPr>
            <p:ph type="dt" sz="half" idx="10"/>
          </p:nvPr>
        </p:nvSpPr>
        <p:spPr/>
        <p:txBody>
          <a:bodyPr/>
          <a:lstStyle/>
          <a:p>
            <a:fld id="{4A057143-8CAE-48E9-8FFC-F547CB0E334B}" type="datetime2">
              <a:rPr lang="en-US" smtClean="0"/>
              <a:t>Sunday, February 9, 2025</a:t>
            </a:fld>
            <a:endParaRPr lang="en-US" dirty="0"/>
          </a:p>
        </p:txBody>
      </p:sp>
      <p:sp>
        <p:nvSpPr>
          <p:cNvPr id="5" name="Footer Placeholder 4">
            <a:extLst>
              <a:ext uri="{FF2B5EF4-FFF2-40B4-BE49-F238E27FC236}">
                <a16:creationId xmlns:a16="http://schemas.microsoft.com/office/drawing/2014/main" id="{530F42D5-5090-D99A-E9D8-A31ABDD6A7BF}"/>
              </a:ext>
            </a:extLst>
          </p:cNvPr>
          <p:cNvSpPr>
            <a:spLocks noGrp="1"/>
          </p:cNvSpPr>
          <p:nvPr>
            <p:ph type="ftr" sz="quarter" idx="11"/>
          </p:nvPr>
        </p:nvSpPr>
        <p:spPr/>
        <p:txBody>
          <a:bodyPr/>
          <a:lstStyle/>
          <a:p>
            <a:r>
              <a:rPr lang="en-US" dirty="0"/>
              <a:t>DRAFT slides - actually presented may differ</a:t>
            </a:r>
          </a:p>
        </p:txBody>
      </p:sp>
      <p:sp>
        <p:nvSpPr>
          <p:cNvPr id="6" name="Slide Number Placeholder 5">
            <a:extLst>
              <a:ext uri="{FF2B5EF4-FFF2-40B4-BE49-F238E27FC236}">
                <a16:creationId xmlns:a16="http://schemas.microsoft.com/office/drawing/2014/main" id="{7164025E-3036-11D3-DA97-14AA5105882B}"/>
              </a:ext>
            </a:extLst>
          </p:cNvPr>
          <p:cNvSpPr>
            <a:spLocks noGrp="1"/>
          </p:cNvSpPr>
          <p:nvPr>
            <p:ph type="sldNum" sz="quarter" idx="12"/>
          </p:nvPr>
        </p:nvSpPr>
        <p:spPr/>
        <p:txBody>
          <a:bodyPr/>
          <a:lstStyle/>
          <a:p>
            <a:fld id="{1C254BFA-3238-498C-BEA9-B33207F7693D}" type="slidenum">
              <a:rPr lang="en-US" smtClean="0"/>
              <a:t>‹#›</a:t>
            </a:fld>
            <a:endParaRPr lang="en-US" dirty="0"/>
          </a:p>
        </p:txBody>
      </p:sp>
    </p:spTree>
    <p:extLst>
      <p:ext uri="{BB962C8B-B14F-4D97-AF65-F5344CB8AC3E}">
        <p14:creationId xmlns:p14="http://schemas.microsoft.com/office/powerpoint/2010/main" val="1316514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1366A-701F-708E-F64F-6139A0F38D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C73D82-8136-5FCA-D753-6B885CA78FE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0E3EAFF-1C9C-F6E9-693E-CCE2564E07E6}"/>
              </a:ext>
            </a:extLst>
          </p:cNvPr>
          <p:cNvSpPr>
            <a:spLocks noGrp="1"/>
          </p:cNvSpPr>
          <p:nvPr>
            <p:ph type="dt" sz="half" idx="10"/>
          </p:nvPr>
        </p:nvSpPr>
        <p:spPr/>
        <p:txBody>
          <a:bodyPr/>
          <a:lstStyle/>
          <a:p>
            <a:fld id="{8891F3A7-0F78-4B98-839D-AD886674AB16}" type="datetime2">
              <a:rPr lang="en-US" smtClean="0"/>
              <a:t>Sunday, February 9, 2025</a:t>
            </a:fld>
            <a:endParaRPr lang="en-US" dirty="0"/>
          </a:p>
        </p:txBody>
      </p:sp>
      <p:sp>
        <p:nvSpPr>
          <p:cNvPr id="5" name="Footer Placeholder 4">
            <a:extLst>
              <a:ext uri="{FF2B5EF4-FFF2-40B4-BE49-F238E27FC236}">
                <a16:creationId xmlns:a16="http://schemas.microsoft.com/office/drawing/2014/main" id="{55F6729B-EB35-24EF-95B0-FA1A17480F8A}"/>
              </a:ext>
            </a:extLst>
          </p:cNvPr>
          <p:cNvSpPr>
            <a:spLocks noGrp="1"/>
          </p:cNvSpPr>
          <p:nvPr>
            <p:ph type="ftr" sz="quarter" idx="11"/>
          </p:nvPr>
        </p:nvSpPr>
        <p:spPr/>
        <p:txBody>
          <a:bodyPr/>
          <a:lstStyle/>
          <a:p>
            <a:r>
              <a:rPr lang="en-US" dirty="0"/>
              <a:t>DRAFT slides - actually presented may differ</a:t>
            </a:r>
          </a:p>
        </p:txBody>
      </p:sp>
      <p:sp>
        <p:nvSpPr>
          <p:cNvPr id="6" name="Slide Number Placeholder 5">
            <a:extLst>
              <a:ext uri="{FF2B5EF4-FFF2-40B4-BE49-F238E27FC236}">
                <a16:creationId xmlns:a16="http://schemas.microsoft.com/office/drawing/2014/main" id="{E60E940F-5CC8-6F55-008F-40F53F6CD250}"/>
              </a:ext>
            </a:extLst>
          </p:cNvPr>
          <p:cNvSpPr>
            <a:spLocks noGrp="1"/>
          </p:cNvSpPr>
          <p:nvPr>
            <p:ph type="sldNum" sz="quarter" idx="12"/>
          </p:nvPr>
        </p:nvSpPr>
        <p:spPr/>
        <p:txBody>
          <a:bodyPr/>
          <a:lstStyle/>
          <a:p>
            <a:fld id="{32732B82-C466-4FB3-A36F-4A9CDCE3F56E}" type="slidenum">
              <a:rPr lang="en-US" smtClean="0"/>
              <a:t>‹#›</a:t>
            </a:fld>
            <a:endParaRPr lang="en-US" dirty="0"/>
          </a:p>
        </p:txBody>
      </p:sp>
    </p:spTree>
    <p:extLst>
      <p:ext uri="{BB962C8B-B14F-4D97-AF65-F5344CB8AC3E}">
        <p14:creationId xmlns:p14="http://schemas.microsoft.com/office/powerpoint/2010/main" val="4278101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F8B9B-C1EE-8DAE-427F-E9CBBD6CAC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9C850B-C79A-1801-5B6F-28ED67F8E36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D1F3CD-C3D3-34B8-C322-6BBA26BE0C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E2302C-BD8E-5DF8-12F3-C91B02FB6ABA}"/>
              </a:ext>
            </a:extLst>
          </p:cNvPr>
          <p:cNvSpPr>
            <a:spLocks noGrp="1"/>
          </p:cNvSpPr>
          <p:nvPr>
            <p:ph type="dt" sz="half" idx="10"/>
          </p:nvPr>
        </p:nvSpPr>
        <p:spPr/>
        <p:txBody>
          <a:bodyPr/>
          <a:lstStyle/>
          <a:p>
            <a:fld id="{BFBD362B-9AB2-482C-AE16-B39B7DE6EF2F}" type="datetime2">
              <a:rPr lang="en-US" smtClean="0"/>
              <a:t>Sunday, February 9, 2025</a:t>
            </a:fld>
            <a:endParaRPr lang="en-US" dirty="0"/>
          </a:p>
        </p:txBody>
      </p:sp>
      <p:sp>
        <p:nvSpPr>
          <p:cNvPr id="6" name="Footer Placeholder 5">
            <a:extLst>
              <a:ext uri="{FF2B5EF4-FFF2-40B4-BE49-F238E27FC236}">
                <a16:creationId xmlns:a16="http://schemas.microsoft.com/office/drawing/2014/main" id="{30311F93-B696-EDAB-E2D0-7948B8095BBD}"/>
              </a:ext>
            </a:extLst>
          </p:cNvPr>
          <p:cNvSpPr>
            <a:spLocks noGrp="1"/>
          </p:cNvSpPr>
          <p:nvPr>
            <p:ph type="ftr" sz="quarter" idx="11"/>
          </p:nvPr>
        </p:nvSpPr>
        <p:spPr/>
        <p:txBody>
          <a:bodyPr/>
          <a:lstStyle/>
          <a:p>
            <a:r>
              <a:rPr lang="en-US" dirty="0"/>
              <a:t>DRAFT slides - actually presented may differ</a:t>
            </a:r>
          </a:p>
        </p:txBody>
      </p:sp>
      <p:sp>
        <p:nvSpPr>
          <p:cNvPr id="7" name="Slide Number Placeholder 6">
            <a:extLst>
              <a:ext uri="{FF2B5EF4-FFF2-40B4-BE49-F238E27FC236}">
                <a16:creationId xmlns:a16="http://schemas.microsoft.com/office/drawing/2014/main" id="{4E8AEDDD-3BF2-08D8-78FB-9032314F8C32}"/>
              </a:ext>
            </a:extLst>
          </p:cNvPr>
          <p:cNvSpPr>
            <a:spLocks noGrp="1"/>
          </p:cNvSpPr>
          <p:nvPr>
            <p:ph type="sldNum" sz="quarter" idx="12"/>
          </p:nvPr>
        </p:nvSpPr>
        <p:spPr/>
        <p:txBody>
          <a:bodyPr/>
          <a:lstStyle/>
          <a:p>
            <a:fld id="{32732B82-C466-4FB3-A36F-4A9CDCE3F56E}" type="slidenum">
              <a:rPr lang="en-US" smtClean="0"/>
              <a:t>‹#›</a:t>
            </a:fld>
            <a:endParaRPr lang="en-US" dirty="0"/>
          </a:p>
        </p:txBody>
      </p:sp>
    </p:spTree>
    <p:extLst>
      <p:ext uri="{BB962C8B-B14F-4D97-AF65-F5344CB8AC3E}">
        <p14:creationId xmlns:p14="http://schemas.microsoft.com/office/powerpoint/2010/main" val="173914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C0C0E-A5FA-A302-E15A-4FED29CE39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5CE4129-7BF2-D1E6-3467-B0E9C4D4BB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3D7F0F-720D-A1EA-7565-74ABA2ECFC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6966FE1-E07D-69EF-3D64-97644DF7D2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E38AAB-F9BC-835C-AB9A-5BFD14E4AD7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0311F26-B31A-6841-8D98-3E78359FF8EA}"/>
              </a:ext>
            </a:extLst>
          </p:cNvPr>
          <p:cNvSpPr>
            <a:spLocks noGrp="1"/>
          </p:cNvSpPr>
          <p:nvPr>
            <p:ph type="dt" sz="half" idx="10"/>
          </p:nvPr>
        </p:nvSpPr>
        <p:spPr/>
        <p:txBody>
          <a:bodyPr/>
          <a:lstStyle/>
          <a:p>
            <a:fld id="{0CF07422-A266-4CE6-9B6B-CDC7E1A4F19B}" type="datetime2">
              <a:rPr lang="en-US" smtClean="0"/>
              <a:t>Sunday, February 9, 2025</a:t>
            </a:fld>
            <a:endParaRPr lang="en-US" dirty="0"/>
          </a:p>
        </p:txBody>
      </p:sp>
      <p:sp>
        <p:nvSpPr>
          <p:cNvPr id="8" name="Footer Placeholder 7">
            <a:extLst>
              <a:ext uri="{FF2B5EF4-FFF2-40B4-BE49-F238E27FC236}">
                <a16:creationId xmlns:a16="http://schemas.microsoft.com/office/drawing/2014/main" id="{E978F019-F394-77CB-E3E2-2E7C83B2E61C}"/>
              </a:ext>
            </a:extLst>
          </p:cNvPr>
          <p:cNvSpPr>
            <a:spLocks noGrp="1"/>
          </p:cNvSpPr>
          <p:nvPr>
            <p:ph type="ftr" sz="quarter" idx="11"/>
          </p:nvPr>
        </p:nvSpPr>
        <p:spPr/>
        <p:txBody>
          <a:bodyPr/>
          <a:lstStyle/>
          <a:p>
            <a:r>
              <a:rPr lang="en-US" dirty="0"/>
              <a:t>DRAFT slides - actually presented may differ</a:t>
            </a:r>
          </a:p>
        </p:txBody>
      </p:sp>
      <p:sp>
        <p:nvSpPr>
          <p:cNvPr id="9" name="Slide Number Placeholder 8">
            <a:extLst>
              <a:ext uri="{FF2B5EF4-FFF2-40B4-BE49-F238E27FC236}">
                <a16:creationId xmlns:a16="http://schemas.microsoft.com/office/drawing/2014/main" id="{8793DF10-AC6C-6BC2-73E6-386D7A43DF44}"/>
              </a:ext>
            </a:extLst>
          </p:cNvPr>
          <p:cNvSpPr>
            <a:spLocks noGrp="1"/>
          </p:cNvSpPr>
          <p:nvPr>
            <p:ph type="sldNum" sz="quarter" idx="12"/>
          </p:nvPr>
        </p:nvSpPr>
        <p:spPr/>
        <p:txBody>
          <a:bodyPr/>
          <a:lstStyle/>
          <a:p>
            <a:fld id="{32732B82-C466-4FB3-A36F-4A9CDCE3F56E}" type="slidenum">
              <a:rPr lang="en-US" smtClean="0"/>
              <a:t>‹#›</a:t>
            </a:fld>
            <a:endParaRPr lang="en-US" dirty="0"/>
          </a:p>
        </p:txBody>
      </p:sp>
    </p:spTree>
    <p:extLst>
      <p:ext uri="{BB962C8B-B14F-4D97-AF65-F5344CB8AC3E}">
        <p14:creationId xmlns:p14="http://schemas.microsoft.com/office/powerpoint/2010/main" val="1676513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59133-CD6F-6766-F8BE-ECD8545A7C4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3B416E-B10F-FC61-76B1-7E57C63FF0E7}"/>
              </a:ext>
            </a:extLst>
          </p:cNvPr>
          <p:cNvSpPr>
            <a:spLocks noGrp="1"/>
          </p:cNvSpPr>
          <p:nvPr>
            <p:ph type="dt" sz="half" idx="10"/>
          </p:nvPr>
        </p:nvSpPr>
        <p:spPr/>
        <p:txBody>
          <a:bodyPr/>
          <a:lstStyle/>
          <a:p>
            <a:fld id="{BB4536EF-16DD-4A41-8488-6BD02988B7C4}" type="datetime2">
              <a:rPr lang="en-US" smtClean="0"/>
              <a:t>Sunday, February 9, 2025</a:t>
            </a:fld>
            <a:endParaRPr lang="en-US" dirty="0"/>
          </a:p>
        </p:txBody>
      </p:sp>
      <p:sp>
        <p:nvSpPr>
          <p:cNvPr id="4" name="Footer Placeholder 3">
            <a:extLst>
              <a:ext uri="{FF2B5EF4-FFF2-40B4-BE49-F238E27FC236}">
                <a16:creationId xmlns:a16="http://schemas.microsoft.com/office/drawing/2014/main" id="{B6EE2C02-2F30-C18E-5531-8DC3105EA3E5}"/>
              </a:ext>
            </a:extLst>
          </p:cNvPr>
          <p:cNvSpPr>
            <a:spLocks noGrp="1"/>
          </p:cNvSpPr>
          <p:nvPr>
            <p:ph type="ftr" sz="quarter" idx="11"/>
          </p:nvPr>
        </p:nvSpPr>
        <p:spPr/>
        <p:txBody>
          <a:bodyPr/>
          <a:lstStyle/>
          <a:p>
            <a:r>
              <a:rPr lang="en-US" dirty="0"/>
              <a:t>DRAFT slides - actually presented may differ</a:t>
            </a:r>
          </a:p>
        </p:txBody>
      </p:sp>
      <p:sp>
        <p:nvSpPr>
          <p:cNvPr id="5" name="Slide Number Placeholder 4">
            <a:extLst>
              <a:ext uri="{FF2B5EF4-FFF2-40B4-BE49-F238E27FC236}">
                <a16:creationId xmlns:a16="http://schemas.microsoft.com/office/drawing/2014/main" id="{9B7F5878-AEED-4FC7-6E14-0024A08C5F7D}"/>
              </a:ext>
            </a:extLst>
          </p:cNvPr>
          <p:cNvSpPr>
            <a:spLocks noGrp="1"/>
          </p:cNvSpPr>
          <p:nvPr>
            <p:ph type="sldNum" sz="quarter" idx="12"/>
          </p:nvPr>
        </p:nvSpPr>
        <p:spPr/>
        <p:txBody>
          <a:bodyPr/>
          <a:lstStyle/>
          <a:p>
            <a:fld id="{32732B82-C466-4FB3-A36F-4A9CDCE3F56E}" type="slidenum">
              <a:rPr lang="en-US" smtClean="0"/>
              <a:t>‹#›</a:t>
            </a:fld>
            <a:endParaRPr lang="en-US" dirty="0"/>
          </a:p>
        </p:txBody>
      </p:sp>
    </p:spTree>
    <p:extLst>
      <p:ext uri="{BB962C8B-B14F-4D97-AF65-F5344CB8AC3E}">
        <p14:creationId xmlns:p14="http://schemas.microsoft.com/office/powerpoint/2010/main" val="1880409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BE00D6-E4A4-AD6C-33FA-5FE4B922F187}"/>
              </a:ext>
            </a:extLst>
          </p:cNvPr>
          <p:cNvSpPr>
            <a:spLocks noGrp="1"/>
          </p:cNvSpPr>
          <p:nvPr>
            <p:ph type="dt" sz="half" idx="10"/>
          </p:nvPr>
        </p:nvSpPr>
        <p:spPr/>
        <p:txBody>
          <a:bodyPr/>
          <a:lstStyle/>
          <a:p>
            <a:fld id="{BB29EA86-009A-466B-8F10-15EB79CC977A}" type="datetime2">
              <a:rPr lang="en-US" smtClean="0"/>
              <a:t>Sunday, February 9, 2025</a:t>
            </a:fld>
            <a:endParaRPr lang="en-US" dirty="0"/>
          </a:p>
        </p:txBody>
      </p:sp>
      <p:sp>
        <p:nvSpPr>
          <p:cNvPr id="3" name="Footer Placeholder 2">
            <a:extLst>
              <a:ext uri="{FF2B5EF4-FFF2-40B4-BE49-F238E27FC236}">
                <a16:creationId xmlns:a16="http://schemas.microsoft.com/office/drawing/2014/main" id="{BB646831-6F28-0ACD-38BC-AB8BEB0EFD79}"/>
              </a:ext>
            </a:extLst>
          </p:cNvPr>
          <p:cNvSpPr>
            <a:spLocks noGrp="1"/>
          </p:cNvSpPr>
          <p:nvPr>
            <p:ph type="ftr" sz="quarter" idx="11"/>
          </p:nvPr>
        </p:nvSpPr>
        <p:spPr/>
        <p:txBody>
          <a:bodyPr/>
          <a:lstStyle/>
          <a:p>
            <a:r>
              <a:rPr lang="en-US" dirty="0"/>
              <a:t>DRAFT slides - actually presented may differ</a:t>
            </a:r>
          </a:p>
        </p:txBody>
      </p:sp>
      <p:sp>
        <p:nvSpPr>
          <p:cNvPr id="4" name="Slide Number Placeholder 3">
            <a:extLst>
              <a:ext uri="{FF2B5EF4-FFF2-40B4-BE49-F238E27FC236}">
                <a16:creationId xmlns:a16="http://schemas.microsoft.com/office/drawing/2014/main" id="{919B0ED4-CA28-39F2-CAB0-552A454EB825}"/>
              </a:ext>
            </a:extLst>
          </p:cNvPr>
          <p:cNvSpPr>
            <a:spLocks noGrp="1"/>
          </p:cNvSpPr>
          <p:nvPr>
            <p:ph type="sldNum" sz="quarter" idx="12"/>
          </p:nvPr>
        </p:nvSpPr>
        <p:spPr/>
        <p:txBody>
          <a:bodyPr/>
          <a:lstStyle/>
          <a:p>
            <a:fld id="{32732B82-C466-4FB3-A36F-4A9CDCE3F56E}" type="slidenum">
              <a:rPr lang="en-US" smtClean="0"/>
              <a:t>‹#›</a:t>
            </a:fld>
            <a:endParaRPr lang="en-US" dirty="0"/>
          </a:p>
        </p:txBody>
      </p:sp>
    </p:spTree>
    <p:extLst>
      <p:ext uri="{BB962C8B-B14F-4D97-AF65-F5344CB8AC3E}">
        <p14:creationId xmlns:p14="http://schemas.microsoft.com/office/powerpoint/2010/main" val="1707786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F86E9-1348-900E-3DD7-C2E18EE4F0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30059B-64F4-0715-DC0A-928474966D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9B0A10-AFAA-AF0E-E612-9829B0D3A9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8653C4-4D4C-9BFD-8A7D-8FEDD9F396A1}"/>
              </a:ext>
            </a:extLst>
          </p:cNvPr>
          <p:cNvSpPr>
            <a:spLocks noGrp="1"/>
          </p:cNvSpPr>
          <p:nvPr>
            <p:ph type="dt" sz="half" idx="10"/>
          </p:nvPr>
        </p:nvSpPr>
        <p:spPr/>
        <p:txBody>
          <a:bodyPr/>
          <a:lstStyle/>
          <a:p>
            <a:fld id="{86A5CF20-8C81-4942-86E4-3E1A93BE1DDA}" type="datetime2">
              <a:rPr lang="en-US" smtClean="0"/>
              <a:t>Sunday, February 9, 2025</a:t>
            </a:fld>
            <a:endParaRPr lang="en-US" dirty="0"/>
          </a:p>
        </p:txBody>
      </p:sp>
      <p:sp>
        <p:nvSpPr>
          <p:cNvPr id="6" name="Footer Placeholder 5">
            <a:extLst>
              <a:ext uri="{FF2B5EF4-FFF2-40B4-BE49-F238E27FC236}">
                <a16:creationId xmlns:a16="http://schemas.microsoft.com/office/drawing/2014/main" id="{BA98B188-3A46-C763-09C1-5D26066E57C5}"/>
              </a:ext>
            </a:extLst>
          </p:cNvPr>
          <p:cNvSpPr>
            <a:spLocks noGrp="1"/>
          </p:cNvSpPr>
          <p:nvPr>
            <p:ph type="ftr" sz="quarter" idx="11"/>
          </p:nvPr>
        </p:nvSpPr>
        <p:spPr/>
        <p:txBody>
          <a:bodyPr/>
          <a:lstStyle/>
          <a:p>
            <a:r>
              <a:rPr lang="en-US" dirty="0"/>
              <a:t>DRAFT slides - actually presented may differ</a:t>
            </a:r>
          </a:p>
        </p:txBody>
      </p:sp>
      <p:sp>
        <p:nvSpPr>
          <p:cNvPr id="7" name="Slide Number Placeholder 6">
            <a:extLst>
              <a:ext uri="{FF2B5EF4-FFF2-40B4-BE49-F238E27FC236}">
                <a16:creationId xmlns:a16="http://schemas.microsoft.com/office/drawing/2014/main" id="{3A4CC52F-5415-D27E-0608-4595AAAC862A}"/>
              </a:ext>
            </a:extLst>
          </p:cNvPr>
          <p:cNvSpPr>
            <a:spLocks noGrp="1"/>
          </p:cNvSpPr>
          <p:nvPr>
            <p:ph type="sldNum" sz="quarter" idx="12"/>
          </p:nvPr>
        </p:nvSpPr>
        <p:spPr/>
        <p:txBody>
          <a:bodyPr/>
          <a:lstStyle/>
          <a:p>
            <a:fld id="{32732B82-C466-4FB3-A36F-4A9CDCE3F56E}" type="slidenum">
              <a:rPr lang="en-US" smtClean="0"/>
              <a:t>‹#›</a:t>
            </a:fld>
            <a:endParaRPr lang="en-US" dirty="0"/>
          </a:p>
        </p:txBody>
      </p:sp>
    </p:spTree>
    <p:extLst>
      <p:ext uri="{BB962C8B-B14F-4D97-AF65-F5344CB8AC3E}">
        <p14:creationId xmlns:p14="http://schemas.microsoft.com/office/powerpoint/2010/main" val="3551059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4716B-ABC6-E205-0A1E-58C7822472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DFE614-F8B7-C387-C63A-B4F76E4D8A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B4771541-8CE9-158E-E62D-958A37022E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0258E9-0AD6-22D7-4BA2-6C445DB7747C}"/>
              </a:ext>
            </a:extLst>
          </p:cNvPr>
          <p:cNvSpPr>
            <a:spLocks noGrp="1"/>
          </p:cNvSpPr>
          <p:nvPr>
            <p:ph type="dt" sz="half" idx="10"/>
          </p:nvPr>
        </p:nvSpPr>
        <p:spPr/>
        <p:txBody>
          <a:bodyPr/>
          <a:lstStyle/>
          <a:p>
            <a:fld id="{44772FA8-964A-4D8B-A5D3-36E834A5F1CA}" type="datetime2">
              <a:rPr lang="en-US" smtClean="0"/>
              <a:t>Sunday, February 9, 2025</a:t>
            </a:fld>
            <a:endParaRPr lang="en-US" dirty="0"/>
          </a:p>
        </p:txBody>
      </p:sp>
      <p:sp>
        <p:nvSpPr>
          <p:cNvPr id="6" name="Footer Placeholder 5">
            <a:extLst>
              <a:ext uri="{FF2B5EF4-FFF2-40B4-BE49-F238E27FC236}">
                <a16:creationId xmlns:a16="http://schemas.microsoft.com/office/drawing/2014/main" id="{781D2A64-FD98-8936-1162-E38CDED9E76C}"/>
              </a:ext>
            </a:extLst>
          </p:cNvPr>
          <p:cNvSpPr>
            <a:spLocks noGrp="1"/>
          </p:cNvSpPr>
          <p:nvPr>
            <p:ph type="ftr" sz="quarter" idx="11"/>
          </p:nvPr>
        </p:nvSpPr>
        <p:spPr/>
        <p:txBody>
          <a:bodyPr/>
          <a:lstStyle/>
          <a:p>
            <a:r>
              <a:rPr lang="en-US" dirty="0"/>
              <a:t>DRAFT slides - actually presented may differ</a:t>
            </a:r>
          </a:p>
        </p:txBody>
      </p:sp>
      <p:sp>
        <p:nvSpPr>
          <p:cNvPr id="7" name="Slide Number Placeholder 6">
            <a:extLst>
              <a:ext uri="{FF2B5EF4-FFF2-40B4-BE49-F238E27FC236}">
                <a16:creationId xmlns:a16="http://schemas.microsoft.com/office/drawing/2014/main" id="{E319BE23-8410-3877-D75C-5C51E6BDC373}"/>
              </a:ext>
            </a:extLst>
          </p:cNvPr>
          <p:cNvSpPr>
            <a:spLocks noGrp="1"/>
          </p:cNvSpPr>
          <p:nvPr>
            <p:ph type="sldNum" sz="quarter" idx="12"/>
          </p:nvPr>
        </p:nvSpPr>
        <p:spPr/>
        <p:txBody>
          <a:bodyPr/>
          <a:lstStyle/>
          <a:p>
            <a:fld id="{32732B82-C466-4FB3-A36F-4A9CDCE3F56E}" type="slidenum">
              <a:rPr lang="en-US" smtClean="0"/>
              <a:t>‹#›</a:t>
            </a:fld>
            <a:endParaRPr lang="en-US" dirty="0"/>
          </a:p>
        </p:txBody>
      </p:sp>
    </p:spTree>
    <p:extLst>
      <p:ext uri="{BB962C8B-B14F-4D97-AF65-F5344CB8AC3E}">
        <p14:creationId xmlns:p14="http://schemas.microsoft.com/office/powerpoint/2010/main" val="1077478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D957D4-5937-9EB1-58E4-DDE6015016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239236-F9FE-B078-637D-5B7879A1EC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8C1D8-7BF3-B578-7E5C-40D76A8EFA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latin typeface="Arial" panose="020B0604020202020204" pitchFamily="34" charset="0"/>
                <a:cs typeface="Arial" panose="020B0604020202020204" pitchFamily="34" charset="0"/>
              </a:defRPr>
            </a:lvl1pPr>
          </a:lstStyle>
          <a:p>
            <a:fld id="{2829DCC6-9016-4CA0-BAB7-D928D2169DDD}" type="datetime2">
              <a:rPr lang="en-US" smtClean="0"/>
              <a:t>Sunday, February 9, 2025</a:t>
            </a:fld>
            <a:endParaRPr lang="en-US" dirty="0"/>
          </a:p>
        </p:txBody>
      </p:sp>
      <p:sp>
        <p:nvSpPr>
          <p:cNvPr id="5" name="Footer Placeholder 4">
            <a:extLst>
              <a:ext uri="{FF2B5EF4-FFF2-40B4-BE49-F238E27FC236}">
                <a16:creationId xmlns:a16="http://schemas.microsoft.com/office/drawing/2014/main" id="{E244826D-3200-E13D-7D6F-AF7E41953E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latin typeface="Arial" panose="020B0604020202020204" pitchFamily="34" charset="0"/>
                <a:cs typeface="Arial" panose="020B0604020202020204" pitchFamily="34" charset="0"/>
              </a:defRPr>
            </a:lvl1pPr>
          </a:lstStyle>
          <a:p>
            <a:r>
              <a:rPr lang="en-US" dirty="0"/>
              <a:t>DRAFT slides - actually presented may differ</a:t>
            </a:r>
          </a:p>
        </p:txBody>
      </p:sp>
      <p:sp>
        <p:nvSpPr>
          <p:cNvPr id="6" name="Slide Number Placeholder 5">
            <a:extLst>
              <a:ext uri="{FF2B5EF4-FFF2-40B4-BE49-F238E27FC236}">
                <a16:creationId xmlns:a16="http://schemas.microsoft.com/office/drawing/2014/main" id="{B6BC1E62-FED4-7864-7141-5F387DF80A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32732B82-C466-4FB3-A36F-4A9CDCE3F56E}" type="slidenum">
              <a:rPr lang="en-US" smtClean="0"/>
              <a:pPr/>
              <a:t>‹#›</a:t>
            </a:fld>
            <a:endParaRPr lang="en-US" dirty="0"/>
          </a:p>
        </p:txBody>
      </p:sp>
      <p:pic>
        <p:nvPicPr>
          <p:cNvPr id="7" name="Picture 6">
            <a:extLst>
              <a:ext uri="{FF2B5EF4-FFF2-40B4-BE49-F238E27FC236}">
                <a16:creationId xmlns:a16="http://schemas.microsoft.com/office/drawing/2014/main" id="{9D89F48A-A417-EC9A-6505-84E3FC30D483}"/>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0624456" y="5749927"/>
            <a:ext cx="990603" cy="990603"/>
          </a:xfrm>
          <a:prstGeom prst="rect">
            <a:avLst/>
          </a:prstGeom>
        </p:spPr>
      </p:pic>
    </p:spTree>
    <p:extLst>
      <p:ext uri="{BB962C8B-B14F-4D97-AF65-F5344CB8AC3E}">
        <p14:creationId xmlns:p14="http://schemas.microsoft.com/office/powerpoint/2010/main" val="2618671448"/>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Lst>
  <p:hf hdr="0" ftr="0" dt="0"/>
  <p:txStyles>
    <p:titleStyle>
      <a:lvl1pPr algn="l" defTabSz="914400" rtl="0" eaLnBrk="1" latinLnBrk="0" hangingPunct="1">
        <a:lnSpc>
          <a:spcPct val="90000"/>
        </a:lnSpc>
        <a:spcBef>
          <a:spcPct val="0"/>
        </a:spcBef>
        <a:buNone/>
        <a:defRPr sz="4400"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CC280F-487B-912C-32D3-3396E98792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B4D52F-F286-F82B-3E14-7A6EA951DC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03529F-EB22-E311-0A54-371E8DFA1C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Arial" panose="020B0604020202020204" pitchFamily="34" charset="0"/>
                <a:cs typeface="Arial" panose="020B0604020202020204" pitchFamily="34" charset="0"/>
              </a:defRPr>
            </a:lvl1pPr>
          </a:lstStyle>
          <a:p>
            <a:fld id="{A74F1DEF-0F68-4D3A-BEFF-726280D3AFCF}" type="datetime2">
              <a:rPr lang="en-US" smtClean="0"/>
              <a:t>Sunday, February 9, 2025</a:t>
            </a:fld>
            <a:endParaRPr lang="en-US" dirty="0"/>
          </a:p>
        </p:txBody>
      </p:sp>
      <p:sp>
        <p:nvSpPr>
          <p:cNvPr id="5" name="Footer Placeholder 4">
            <a:extLst>
              <a:ext uri="{FF2B5EF4-FFF2-40B4-BE49-F238E27FC236}">
                <a16:creationId xmlns:a16="http://schemas.microsoft.com/office/drawing/2014/main" id="{877E4DF1-60B4-32DF-F9AD-74F4EA6D2F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Arial" panose="020B0604020202020204" pitchFamily="34" charset="0"/>
                <a:cs typeface="Arial" panose="020B0604020202020204" pitchFamily="34" charset="0"/>
              </a:defRPr>
            </a:lvl1pPr>
          </a:lstStyle>
          <a:p>
            <a:r>
              <a:rPr lang="en-US" dirty="0"/>
              <a:t>DRAFT slides - actually presented may differ</a:t>
            </a:r>
          </a:p>
        </p:txBody>
      </p:sp>
      <p:sp>
        <p:nvSpPr>
          <p:cNvPr id="6" name="Slide Number Placeholder 5">
            <a:extLst>
              <a:ext uri="{FF2B5EF4-FFF2-40B4-BE49-F238E27FC236}">
                <a16:creationId xmlns:a16="http://schemas.microsoft.com/office/drawing/2014/main" id="{E786A889-78E4-9BFF-47AD-DE6949A06B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Arial" panose="020B0604020202020204" pitchFamily="34" charset="0"/>
                <a:cs typeface="Arial" panose="020B0604020202020204" pitchFamily="34" charset="0"/>
              </a:defRPr>
            </a:lvl1pPr>
          </a:lstStyle>
          <a:p>
            <a:fld id="{1C254BFA-3238-498C-BEA9-B33207F7693D}" type="slidenum">
              <a:rPr lang="en-US" smtClean="0"/>
              <a:pPr/>
              <a:t>‹#›</a:t>
            </a:fld>
            <a:endParaRPr lang="en-US" dirty="0"/>
          </a:p>
        </p:txBody>
      </p:sp>
      <p:pic>
        <p:nvPicPr>
          <p:cNvPr id="7" name="Picture 6">
            <a:extLst>
              <a:ext uri="{FF2B5EF4-FFF2-40B4-BE49-F238E27FC236}">
                <a16:creationId xmlns:a16="http://schemas.microsoft.com/office/drawing/2014/main" id="{BFAE4136-E648-CF6E-FCE5-85092DF17505}"/>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624456" y="5749927"/>
            <a:ext cx="990603" cy="990603"/>
          </a:xfrm>
          <a:prstGeom prst="rect">
            <a:avLst/>
          </a:prstGeom>
        </p:spPr>
      </p:pic>
    </p:spTree>
    <p:extLst>
      <p:ext uri="{BB962C8B-B14F-4D97-AF65-F5344CB8AC3E}">
        <p14:creationId xmlns:p14="http://schemas.microsoft.com/office/powerpoint/2010/main" val="1668890750"/>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hyperlink" Target="https://ggplot2.tidyverse.org/reference/mpg.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hyperlink" Target="https://r4ds.hadley.nz/whole-game#fig-ds-whole-game" TargetMode="External"/><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hyperlink" Target="file:///C:\Users\Enbo.Jiang.LOCKTON\OneDrive%20-%20Lockton\_WORK\05%20Industry%20Publications\data-viz\cs17-picturethis_usingdatavisualizationtodriveresults-fileid-255085.pdf" TargetMode="Externa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hyperlink" Target="https://www.actuarialstandardsboard.org/asops/actuarial-communications/" TargetMode="External"/><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hyperlink" Target="https://www.casact.org/sites/default/files/2022-12/DISC_DA.pdf"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hyperlink" Target="https://www.casact.org/professional-education/cas-capability-model" TargetMode="External"/><Relationship Id="rId7" Type="http://schemas.microsoft.com/office/2007/relationships/hdphoto" Target="../media/hdphoto3.wdp"/><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30.png"/><Relationship Id="rId5" Type="http://schemas.microsoft.com/office/2007/relationships/hdphoto" Target="../media/hdphoto2.wdp"/><Relationship Id="rId4" Type="http://schemas.openxmlformats.org/officeDocument/2006/relationships/image" Target="../media/image29.png"/><Relationship Id="rId9" Type="http://schemas.microsoft.com/office/2007/relationships/hdphoto" Target="../media/hdphoto4.wdp"/></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hyperlink" Target="https://faculty.cc.gatech.edu/~stasko/7450/15/Notes/tufte.pdf" TargetMode="Externa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hyperlink" Target="https://www.casact.org/sites/default/files/2022-11/CS-12_Commercial_Auto_At_Crossroads-1.pdf" TargetMode="External"/><Relationship Id="rId7"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hyperlink" Target="https://callingbullshit.org/tools/tools_proportional_ink.html"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easystats.github.io/see/reference/scale_color_okabeito.html" TargetMode="External"/><Relationship Id="rId1" Type="http://schemas.openxmlformats.org/officeDocument/2006/relationships/slideLayout" Target="../slideLayouts/slideLayout13.xml"/><Relationship Id="rId4" Type="http://schemas.openxmlformats.org/officeDocument/2006/relationships/hyperlink" Target="https://clauswilke.com/dataviz/aesthetic-mapping.html#scales-map-data-values-onto-aesthetic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 Id="rId4" Type="http://schemas.openxmlformats.org/officeDocument/2006/relationships/hyperlink" Target="http://www.locktononline.com/support/brand/Pages/Colors.aspx"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hyperlink" Target="https://scottberinato.com/good-charts-book/" TargetMode="Externa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56.jpeg"/><Relationship Id="rId7" Type="http://schemas.openxmlformats.org/officeDocument/2006/relationships/image" Target="../media/image60.emf"/><Relationship Id="rId2" Type="http://schemas.openxmlformats.org/officeDocument/2006/relationships/image" Target="../media/image55.jpeg"/><Relationship Id="rId1" Type="http://schemas.openxmlformats.org/officeDocument/2006/relationships/slideLayout" Target="../slideLayouts/slideLayout2.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chart" Target="../charts/chart2.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64.png"/><Relationship Id="rId5" Type="http://schemas.openxmlformats.org/officeDocument/2006/relationships/hyperlink" Target="https://clauswilke.com/dataviz/aesthetic-mapping.html#scales-map-data-values-onto-aesthetics" TargetMode="External"/><Relationship Id="rId4" Type="http://schemas.openxmlformats.org/officeDocument/2006/relationships/image" Target="../media/image63.svg"/></Relationships>
</file>

<file path=ppt/slides/_rels/slide51.xml.rels><?xml version="1.0" encoding="UTF-8" standalone="yes"?>
<Relationships xmlns="http://schemas.openxmlformats.org/package/2006/relationships"><Relationship Id="rId3" Type="http://schemas.openxmlformats.org/officeDocument/2006/relationships/hyperlink" Target="https://www.casact.org/sites/default/files/database/proceed_proceed88_88049.pdf" TargetMode="External"/><Relationship Id="rId7" Type="http://schemas.openxmlformats.org/officeDocument/2006/relationships/image" Target="../media/image67.png"/><Relationship Id="rId2" Type="http://schemas.openxmlformats.org/officeDocument/2006/relationships/hyperlink" Target="https://clauswilke.com/dataviz/directory-of-visualizations.html" TargetMode="External"/><Relationship Id="rId1" Type="http://schemas.openxmlformats.org/officeDocument/2006/relationships/slideLayout" Target="../slideLayouts/slideLayout13.xml"/><Relationship Id="rId6" Type="http://schemas.openxmlformats.org/officeDocument/2006/relationships/image" Target="../media/image66.png"/><Relationship Id="rId5" Type="http://schemas.openxmlformats.org/officeDocument/2006/relationships/image" Target="../media/image63.svg"/><Relationship Id="rId4" Type="http://schemas.openxmlformats.org/officeDocument/2006/relationships/image" Target="../media/image62.png"/></Relationships>
</file>

<file path=ppt/slides/_rels/slide52.xml.rels><?xml version="1.0" encoding="UTF-8" standalone="yes"?>
<Relationships xmlns="http://schemas.openxmlformats.org/package/2006/relationships"><Relationship Id="rId3" Type="http://schemas.openxmlformats.org/officeDocument/2006/relationships/image" Target="../media/image63.svg"/><Relationship Id="rId7" Type="http://schemas.openxmlformats.org/officeDocument/2006/relationships/hyperlink" Target="https://clauswilke.com/dataviz/aesthetic-mapping.html#scales-map-data-values-onto-aesthetics" TargetMode="External"/><Relationship Id="rId2" Type="http://schemas.openxmlformats.org/officeDocument/2006/relationships/image" Target="../media/image62.png"/><Relationship Id="rId1" Type="http://schemas.openxmlformats.org/officeDocument/2006/relationships/slideLayout" Target="../slideLayouts/slideLayout1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3" Type="http://schemas.openxmlformats.org/officeDocument/2006/relationships/image" Target="../media/image63.svg"/><Relationship Id="rId7" Type="http://schemas.openxmlformats.org/officeDocument/2006/relationships/image" Target="../media/image73.png"/><Relationship Id="rId2" Type="http://schemas.openxmlformats.org/officeDocument/2006/relationships/image" Target="../media/image62.png"/><Relationship Id="rId1" Type="http://schemas.openxmlformats.org/officeDocument/2006/relationships/slideLayout" Target="../slideLayouts/slideLayout1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hyperlink" Target="https://clauswilke.com/dataviz/aesthetic-mapping.html#scales-map-data-values-onto-aesthetics" TargetMode="External"/></Relationships>
</file>

<file path=ppt/slides/_rels/slide54.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63.svg"/><Relationship Id="rId7" Type="http://schemas.openxmlformats.org/officeDocument/2006/relationships/image" Target="../media/image76.png"/><Relationship Id="rId2" Type="http://schemas.openxmlformats.org/officeDocument/2006/relationships/image" Target="../media/image62.png"/><Relationship Id="rId1" Type="http://schemas.openxmlformats.org/officeDocument/2006/relationships/slideLayout" Target="../slideLayouts/slideLayout1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hyperlink" Target="https://clauswilke.com/dataviz/aesthetic-mapping.html#scales-map-data-values-onto-aesthetics"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78.png"/><Relationship Id="rId1" Type="http://schemas.openxmlformats.org/officeDocument/2006/relationships/slideLayout" Target="../slideLayouts/slideLayout13.xml"/><Relationship Id="rId5" Type="http://schemas.openxmlformats.org/officeDocument/2006/relationships/hyperlink" Target="https://clauswilke.com/dataviz/aesthetic-mapping.html#scales-map-data-values-onto-aesthetics" TargetMode="External"/><Relationship Id="rId4" Type="http://schemas.openxmlformats.org/officeDocument/2006/relationships/image" Target="../media/image63.svg"/></Relationships>
</file>

<file path=ppt/slides/_rels/slide56.xml.rels><?xml version="1.0" encoding="UTF-8" standalone="yes"?>
<Relationships xmlns="http://schemas.openxmlformats.org/package/2006/relationships"><Relationship Id="rId3" Type="http://schemas.openxmlformats.org/officeDocument/2006/relationships/image" Target="../media/image63.svg"/><Relationship Id="rId7" Type="http://schemas.openxmlformats.org/officeDocument/2006/relationships/image" Target="../media/image81.png"/><Relationship Id="rId2" Type="http://schemas.openxmlformats.org/officeDocument/2006/relationships/image" Target="../media/image62.png"/><Relationship Id="rId1" Type="http://schemas.openxmlformats.org/officeDocument/2006/relationships/slideLayout" Target="../slideLayouts/slideLayout13.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hyperlink" Target="https://clauswilke.com/dataviz/aesthetic-mapping.html#scales-map-data-values-onto-aesthetics"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2.xml"/><Relationship Id="rId5" Type="http://schemas.openxmlformats.org/officeDocument/2006/relationships/image" Target="../media/image85.jpeg"/><Relationship Id="rId4" Type="http://schemas.openxmlformats.org/officeDocument/2006/relationships/image" Target="../media/image84.jpeg"/></Relationships>
</file>

<file path=ppt/slides/_rels/slide58.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2.xml"/><Relationship Id="rId5" Type="http://schemas.openxmlformats.org/officeDocument/2006/relationships/image" Target="../media/image85.jpeg"/><Relationship Id="rId4" Type="http://schemas.openxmlformats.org/officeDocument/2006/relationships/image" Target="../media/image84.jpeg"/></Relationships>
</file>

<file path=ppt/slides/_rels/slide5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www.casact.org/sites/default/files/presentation/rpm_2016_presentations_pm-lm-4.pdf" TargetMode="External"/><Relationship Id="rId4" Type="http://schemas.openxmlformats.org/officeDocument/2006/relationships/image" Target="../media/image8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88.gif"/><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7.sv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7.sv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6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7.sv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66.xml.rels><?xml version="1.0" encoding="UTF-8" standalone="yes"?>
<Relationships xmlns="http://schemas.openxmlformats.org/package/2006/relationships"><Relationship Id="rId8" Type="http://schemas.openxmlformats.org/officeDocument/2006/relationships/image" Target="../media/image91.gif"/><Relationship Id="rId3" Type="http://schemas.openxmlformats.org/officeDocument/2006/relationships/hyperlink" Target="https://www.linkedin.com/in/enbojiang/" TargetMode="External"/><Relationship Id="rId7" Type="http://schemas.microsoft.com/office/2007/relationships/hdphoto" Target="../media/hdphoto5.wdp"/><Relationship Id="rId12" Type="http://schemas.openxmlformats.org/officeDocument/2006/relationships/image" Target="../media/image93.svg"/><Relationship Id="rId2" Type="http://schemas.openxmlformats.org/officeDocument/2006/relationships/hyperlink" Target="mailto:enbo.jiang@lockton.com" TargetMode="External"/><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92.png"/><Relationship Id="rId5" Type="http://schemas.openxmlformats.org/officeDocument/2006/relationships/image" Target="../media/image89.png"/><Relationship Id="rId10" Type="http://schemas.openxmlformats.org/officeDocument/2006/relationships/hyperlink" Target="https://creativecommons.org/licenses/by-nc/3.0/" TargetMode="External"/><Relationship Id="rId4" Type="http://schemas.openxmlformats.org/officeDocument/2006/relationships/hyperlink" Target="https://github.com/enbojiang/cas-talks" TargetMode="External"/><Relationship Id="rId9" Type="http://schemas.openxmlformats.org/officeDocument/2006/relationships/hyperlink" Target="https://r-craft.org/r-news/maximizing-the-data-ink-ratio-in-dashboards-and-slide-deck-2/"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file:///C:\Program%20Files%20(x86)\Cadmium\Cadmium%20ARS\Overlay-instructions.jp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AD7770-52A0-D35B-CED4-D4ACADDBD5E1}"/>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28575" y="-141514"/>
            <a:ext cx="12249150" cy="6999514"/>
          </a:xfrm>
          <a:prstGeom prst="rect">
            <a:avLst/>
          </a:prstGeom>
        </p:spPr>
      </p:pic>
      <p:sp>
        <p:nvSpPr>
          <p:cNvPr id="2" name="Title 1">
            <a:extLst>
              <a:ext uri="{FF2B5EF4-FFF2-40B4-BE49-F238E27FC236}">
                <a16:creationId xmlns:a16="http://schemas.microsoft.com/office/drawing/2014/main" id="{1826C725-B294-48CB-91D4-1BFD9EF55209}"/>
              </a:ext>
            </a:extLst>
          </p:cNvPr>
          <p:cNvSpPr>
            <a:spLocks noGrp="1"/>
          </p:cNvSpPr>
          <p:nvPr>
            <p:ph type="ctrTitle"/>
          </p:nvPr>
        </p:nvSpPr>
        <p:spPr/>
        <p:txBody>
          <a:bodyPr/>
          <a:lstStyle/>
          <a:p>
            <a:r>
              <a:rPr lang="en-US" dirty="0"/>
              <a:t>Be a </a:t>
            </a:r>
            <a:r>
              <a:rPr lang="en-US" b="1" i="1" dirty="0"/>
              <a:t>Visuary</a:t>
            </a:r>
            <a:endParaRPr lang="en-US" b="1" i="1" baseline="30000" dirty="0"/>
          </a:p>
        </p:txBody>
      </p:sp>
      <p:sp>
        <p:nvSpPr>
          <p:cNvPr id="3" name="Subtitle 2">
            <a:extLst>
              <a:ext uri="{FF2B5EF4-FFF2-40B4-BE49-F238E27FC236}">
                <a16:creationId xmlns:a16="http://schemas.microsoft.com/office/drawing/2014/main" id="{ECE1E3B1-CA68-B5BD-CE10-CB2B84B2DD85}"/>
              </a:ext>
            </a:extLst>
          </p:cNvPr>
          <p:cNvSpPr>
            <a:spLocks noGrp="1"/>
          </p:cNvSpPr>
          <p:nvPr>
            <p:ph type="subTitle" idx="1"/>
          </p:nvPr>
        </p:nvSpPr>
        <p:spPr/>
        <p:txBody>
          <a:bodyPr>
            <a:normAutofit/>
          </a:bodyPr>
          <a:lstStyle/>
          <a:p>
            <a:r>
              <a:rPr lang="en-US" dirty="0"/>
              <a:t>Data Visualization for Actuaries</a:t>
            </a:r>
          </a:p>
          <a:p>
            <a:r>
              <a:rPr lang="en-US" dirty="0"/>
              <a:t>2025.02.09</a:t>
            </a:r>
          </a:p>
          <a:p>
            <a:r>
              <a:rPr lang="en-US" dirty="0"/>
              <a:t>Enbo Jiang, FCAS, CERA</a:t>
            </a:r>
          </a:p>
        </p:txBody>
      </p:sp>
      <p:sp>
        <p:nvSpPr>
          <p:cNvPr id="6" name="Slide Number Placeholder 5">
            <a:extLst>
              <a:ext uri="{FF2B5EF4-FFF2-40B4-BE49-F238E27FC236}">
                <a16:creationId xmlns:a16="http://schemas.microsoft.com/office/drawing/2014/main" id="{B995D32F-58C2-9BC7-427E-9575B045DCF5}"/>
              </a:ext>
            </a:extLst>
          </p:cNvPr>
          <p:cNvSpPr>
            <a:spLocks noGrp="1"/>
          </p:cNvSpPr>
          <p:nvPr>
            <p:ph type="sldNum" sz="quarter" idx="12"/>
          </p:nvPr>
        </p:nvSpPr>
        <p:spPr/>
        <p:txBody>
          <a:bodyPr/>
          <a:lstStyle/>
          <a:p>
            <a:fld id="{32732B82-C466-4FB3-A36F-4A9CDCE3F56E}" type="slidenum">
              <a:rPr lang="en-US" smtClean="0"/>
              <a:t>1</a:t>
            </a:fld>
            <a:endParaRPr lang="en-US" dirty="0"/>
          </a:p>
        </p:txBody>
      </p:sp>
    </p:spTree>
    <p:extLst>
      <p:ext uri="{BB962C8B-B14F-4D97-AF65-F5344CB8AC3E}">
        <p14:creationId xmlns:p14="http://schemas.microsoft.com/office/powerpoint/2010/main" val="194610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2F52D-46BC-AEF4-AA47-54D2F6179063}"/>
              </a:ext>
            </a:extLst>
          </p:cNvPr>
          <p:cNvSpPr>
            <a:spLocks noGrp="1"/>
          </p:cNvSpPr>
          <p:nvPr>
            <p:ph type="title"/>
          </p:nvPr>
        </p:nvSpPr>
        <p:spPr/>
        <p:txBody>
          <a:bodyPr/>
          <a:lstStyle/>
          <a:p>
            <a:r>
              <a:rPr lang="en-US" dirty="0"/>
              <a:t>Introduction</a:t>
            </a:r>
          </a:p>
        </p:txBody>
      </p:sp>
      <p:sp>
        <p:nvSpPr>
          <p:cNvPr id="7" name="Text Placeholder 6">
            <a:extLst>
              <a:ext uri="{FF2B5EF4-FFF2-40B4-BE49-F238E27FC236}">
                <a16:creationId xmlns:a16="http://schemas.microsoft.com/office/drawing/2014/main" id="{3141062A-BA16-B346-BFBE-A198C47CCC02}"/>
              </a:ext>
            </a:extLst>
          </p:cNvPr>
          <p:cNvSpPr>
            <a:spLocks noGrp="1"/>
          </p:cNvSpPr>
          <p:nvPr>
            <p:ph type="body" idx="1"/>
          </p:nvPr>
        </p:nvSpPr>
        <p:spPr/>
        <p:txBody>
          <a:bodyPr/>
          <a:lstStyle/>
          <a:p>
            <a:endParaRPr lang="en-US" dirty="0"/>
          </a:p>
        </p:txBody>
      </p:sp>
      <p:sp>
        <p:nvSpPr>
          <p:cNvPr id="6" name="Slide Number Placeholder 5">
            <a:extLst>
              <a:ext uri="{FF2B5EF4-FFF2-40B4-BE49-F238E27FC236}">
                <a16:creationId xmlns:a16="http://schemas.microsoft.com/office/drawing/2014/main" id="{1F4F16D9-A7F9-AE90-4FBC-666857C1C467}"/>
              </a:ext>
            </a:extLst>
          </p:cNvPr>
          <p:cNvSpPr>
            <a:spLocks noGrp="1"/>
          </p:cNvSpPr>
          <p:nvPr>
            <p:ph type="sldNum" sz="quarter" idx="12"/>
          </p:nvPr>
        </p:nvSpPr>
        <p:spPr/>
        <p:txBody>
          <a:bodyPr/>
          <a:lstStyle/>
          <a:p>
            <a:fld id="{32732B82-C466-4FB3-A36F-4A9CDCE3F56E}" type="slidenum">
              <a:rPr lang="en-US" smtClean="0"/>
              <a:t>10</a:t>
            </a:fld>
            <a:endParaRPr lang="en-US" dirty="0"/>
          </a:p>
        </p:txBody>
      </p:sp>
    </p:spTree>
    <p:extLst>
      <p:ext uri="{BB962C8B-B14F-4D97-AF65-F5344CB8AC3E}">
        <p14:creationId xmlns:p14="http://schemas.microsoft.com/office/powerpoint/2010/main" val="141965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DC3B3-0236-EF7C-DA10-FAD342441389}"/>
              </a:ext>
            </a:extLst>
          </p:cNvPr>
          <p:cNvSpPr>
            <a:spLocks noGrp="1"/>
          </p:cNvSpPr>
          <p:nvPr>
            <p:ph type="title"/>
          </p:nvPr>
        </p:nvSpPr>
        <p:spPr/>
        <p:txBody>
          <a:bodyPr/>
          <a:lstStyle/>
          <a:p>
            <a:r>
              <a:rPr lang="en-US" dirty="0"/>
              <a:t>Not a new topic…</a:t>
            </a:r>
          </a:p>
        </p:txBody>
      </p:sp>
      <p:sp>
        <p:nvSpPr>
          <p:cNvPr id="3" name="Content Placeholder 2">
            <a:extLst>
              <a:ext uri="{FF2B5EF4-FFF2-40B4-BE49-F238E27FC236}">
                <a16:creationId xmlns:a16="http://schemas.microsoft.com/office/drawing/2014/main" id="{CAB3ED62-C2D2-5533-7EA0-4386ECD3A157}"/>
              </a:ext>
            </a:extLst>
          </p:cNvPr>
          <p:cNvSpPr>
            <a:spLocks noGrp="1"/>
          </p:cNvSpPr>
          <p:nvPr>
            <p:ph idx="1"/>
          </p:nvPr>
        </p:nvSpPr>
        <p:spPr>
          <a:xfrm>
            <a:off x="838200" y="1981200"/>
            <a:ext cx="10515600" cy="4351338"/>
          </a:xfrm>
        </p:spPr>
        <p:txBody>
          <a:bodyPr/>
          <a:lstStyle/>
          <a:p>
            <a:endParaRPr lang="en-US" dirty="0"/>
          </a:p>
        </p:txBody>
      </p:sp>
      <p:grpSp>
        <p:nvGrpSpPr>
          <p:cNvPr id="11" name="Group 10">
            <a:extLst>
              <a:ext uri="{FF2B5EF4-FFF2-40B4-BE49-F238E27FC236}">
                <a16:creationId xmlns:a16="http://schemas.microsoft.com/office/drawing/2014/main" id="{611A9A8D-0787-E6BE-5A9D-BB4BA91A11C1}"/>
              </a:ext>
            </a:extLst>
          </p:cNvPr>
          <p:cNvGrpSpPr/>
          <p:nvPr/>
        </p:nvGrpSpPr>
        <p:grpSpPr>
          <a:xfrm>
            <a:off x="98302" y="1479101"/>
            <a:ext cx="4577541" cy="1828800"/>
            <a:chOff x="98302" y="1479101"/>
            <a:chExt cx="4577541" cy="1828800"/>
          </a:xfrm>
        </p:grpSpPr>
        <p:pic>
          <p:nvPicPr>
            <p:cNvPr id="5" name="Picture 4">
              <a:extLst>
                <a:ext uri="{FF2B5EF4-FFF2-40B4-BE49-F238E27FC236}">
                  <a16:creationId xmlns:a16="http://schemas.microsoft.com/office/drawing/2014/main" id="{17CB2902-A45D-5B22-7A75-DA784C0A2A5C}"/>
                </a:ext>
              </a:extLst>
            </p:cNvPr>
            <p:cNvPicPr>
              <a:picLocks noChangeAspect="1"/>
            </p:cNvPicPr>
            <p:nvPr/>
          </p:nvPicPr>
          <p:blipFill>
            <a:blip r:embed="rId3"/>
            <a:stretch>
              <a:fillRect/>
            </a:stretch>
          </p:blipFill>
          <p:spPr>
            <a:xfrm>
              <a:off x="98302" y="1479101"/>
              <a:ext cx="4577541" cy="1828800"/>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F1D30AE7-5CFC-8A9B-8ED7-50647E9F17EF}"/>
                </a:ext>
              </a:extLst>
            </p:cNvPr>
            <p:cNvSpPr/>
            <p:nvPr/>
          </p:nvSpPr>
          <p:spPr>
            <a:xfrm>
              <a:off x="152400" y="2099373"/>
              <a:ext cx="1524000" cy="30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8" name="Picture 7">
            <a:extLst>
              <a:ext uri="{FF2B5EF4-FFF2-40B4-BE49-F238E27FC236}">
                <a16:creationId xmlns:a16="http://schemas.microsoft.com/office/drawing/2014/main" id="{327CCFF7-8FF9-F55A-62D3-35A3AAF6CB58}"/>
              </a:ext>
            </a:extLst>
          </p:cNvPr>
          <p:cNvPicPr>
            <a:picLocks noChangeAspect="1"/>
          </p:cNvPicPr>
          <p:nvPr/>
        </p:nvPicPr>
        <p:blipFill>
          <a:blip r:embed="rId4"/>
          <a:stretch>
            <a:fillRect/>
          </a:stretch>
        </p:blipFill>
        <p:spPr>
          <a:xfrm>
            <a:off x="2209800" y="1837462"/>
            <a:ext cx="5268060" cy="2791215"/>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323181B0-7341-C895-D06C-DF6CFD290B88}"/>
              </a:ext>
            </a:extLst>
          </p:cNvPr>
          <p:cNvPicPr>
            <a:picLocks noChangeAspect="1"/>
          </p:cNvPicPr>
          <p:nvPr/>
        </p:nvPicPr>
        <p:blipFill>
          <a:blip r:embed="rId5"/>
          <a:stretch>
            <a:fillRect/>
          </a:stretch>
        </p:blipFill>
        <p:spPr>
          <a:xfrm>
            <a:off x="6115948" y="1306919"/>
            <a:ext cx="4972744" cy="3286584"/>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47AF2D58-3A48-5BE1-D456-B6BD0D8A7A3A}"/>
              </a:ext>
            </a:extLst>
          </p:cNvPr>
          <p:cNvPicPr>
            <a:picLocks noChangeAspect="1"/>
          </p:cNvPicPr>
          <p:nvPr/>
        </p:nvPicPr>
        <p:blipFill>
          <a:blip r:embed="rId6"/>
          <a:stretch>
            <a:fillRect/>
          </a:stretch>
        </p:blipFill>
        <p:spPr>
          <a:xfrm>
            <a:off x="5263341" y="2876012"/>
            <a:ext cx="6677957" cy="2753109"/>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1979A781-F95D-C644-5624-092118F6431D}"/>
              </a:ext>
            </a:extLst>
          </p:cNvPr>
          <p:cNvPicPr>
            <a:picLocks noChangeAspect="1"/>
          </p:cNvPicPr>
          <p:nvPr/>
        </p:nvPicPr>
        <p:blipFill>
          <a:blip r:embed="rId7"/>
          <a:stretch>
            <a:fillRect/>
          </a:stretch>
        </p:blipFill>
        <p:spPr>
          <a:xfrm>
            <a:off x="762000" y="4271850"/>
            <a:ext cx="4867954" cy="2229161"/>
          </a:xfrm>
          <a:prstGeom prst="rect">
            <a:avLst/>
          </a:prstGeom>
          <a:ln>
            <a:noFill/>
          </a:ln>
          <a:effectLst>
            <a:outerShdw blurRad="292100" dist="139700" dir="2700000" algn="tl" rotWithShape="0">
              <a:srgbClr val="333333">
                <a:alpha val="65000"/>
              </a:srgbClr>
            </a:outerShdw>
          </a:effectLst>
        </p:spPr>
      </p:pic>
      <p:sp>
        <p:nvSpPr>
          <p:cNvPr id="9" name="Slide Number Placeholder 8">
            <a:extLst>
              <a:ext uri="{FF2B5EF4-FFF2-40B4-BE49-F238E27FC236}">
                <a16:creationId xmlns:a16="http://schemas.microsoft.com/office/drawing/2014/main" id="{DF449C65-B83D-EE6A-C703-C7169D912CBF}"/>
              </a:ext>
            </a:extLst>
          </p:cNvPr>
          <p:cNvSpPr>
            <a:spLocks noGrp="1"/>
          </p:cNvSpPr>
          <p:nvPr>
            <p:ph type="sldNum" sz="quarter" idx="12"/>
          </p:nvPr>
        </p:nvSpPr>
        <p:spPr/>
        <p:txBody>
          <a:bodyPr/>
          <a:lstStyle/>
          <a:p>
            <a:fld id="{1C254BFA-3238-498C-BEA9-B33207F7693D}" type="slidenum">
              <a:rPr lang="en-US" smtClean="0"/>
              <a:t>11</a:t>
            </a:fld>
            <a:endParaRPr lang="en-US" dirty="0"/>
          </a:p>
        </p:txBody>
      </p:sp>
      <p:pic>
        <p:nvPicPr>
          <p:cNvPr id="14" name="Picture 13">
            <a:extLst>
              <a:ext uri="{FF2B5EF4-FFF2-40B4-BE49-F238E27FC236}">
                <a16:creationId xmlns:a16="http://schemas.microsoft.com/office/drawing/2014/main" id="{C3FB4E18-E5A9-9D0E-C25B-D9BE045B0378}"/>
              </a:ext>
            </a:extLst>
          </p:cNvPr>
          <p:cNvPicPr>
            <a:picLocks noChangeAspect="1"/>
          </p:cNvPicPr>
          <p:nvPr/>
        </p:nvPicPr>
        <p:blipFill>
          <a:blip r:embed="rId8"/>
          <a:stretch>
            <a:fillRect/>
          </a:stretch>
        </p:blipFill>
        <p:spPr>
          <a:xfrm>
            <a:off x="3082285" y="3870959"/>
            <a:ext cx="7449590" cy="28864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7174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25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250"/>
                            </p:stCondLst>
                            <p:childTnLst>
                              <p:par>
                                <p:cTn id="21" presetID="10" presetClass="entr" presetSubtype="0"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par>
                          <p:cTn id="24" fill="hold">
                            <p:stCondLst>
                              <p:cond delay="275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BB18E-4946-C4E3-D7D7-0C9BB6C2BF1D}"/>
              </a:ext>
            </a:extLst>
          </p:cNvPr>
          <p:cNvSpPr>
            <a:spLocks noGrp="1"/>
          </p:cNvSpPr>
          <p:nvPr>
            <p:ph type="title"/>
          </p:nvPr>
        </p:nvSpPr>
        <p:spPr/>
        <p:txBody>
          <a:bodyPr/>
          <a:lstStyle/>
          <a:p>
            <a:r>
              <a:rPr lang="en-US" dirty="0"/>
              <a:t>But still seeing this?</a:t>
            </a:r>
          </a:p>
        </p:txBody>
      </p:sp>
      <p:sp>
        <p:nvSpPr>
          <p:cNvPr id="4" name="Content Placeholder 2">
            <a:extLst>
              <a:ext uri="{FF2B5EF4-FFF2-40B4-BE49-F238E27FC236}">
                <a16:creationId xmlns:a16="http://schemas.microsoft.com/office/drawing/2014/main" id="{B06E631C-0FFC-3CD9-5F2C-58E10ABEAADD}"/>
              </a:ext>
            </a:extLst>
          </p:cNvPr>
          <p:cNvSpPr txBox="1">
            <a:spLocks/>
          </p:cNvSpPr>
          <p:nvPr/>
        </p:nvSpPr>
        <p:spPr>
          <a:xfrm>
            <a:off x="2286000" y="190500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endParaRPr lang="en-US" dirty="0"/>
          </a:p>
        </p:txBody>
      </p:sp>
      <p:pic>
        <p:nvPicPr>
          <p:cNvPr id="11" name="Content Placeholder 10">
            <a:extLst>
              <a:ext uri="{FF2B5EF4-FFF2-40B4-BE49-F238E27FC236}">
                <a16:creationId xmlns:a16="http://schemas.microsoft.com/office/drawing/2014/main" id="{3F61E35C-97A7-6D34-CF4A-72DB945F5783}"/>
              </a:ext>
            </a:extLst>
          </p:cNvPr>
          <p:cNvPicPr>
            <a:picLocks noGrp="1" noChangeAspect="1"/>
          </p:cNvPicPr>
          <p:nvPr>
            <p:ph idx="1"/>
          </p:nvPr>
        </p:nvPicPr>
        <p:blipFill>
          <a:blip r:embed="rId3"/>
          <a:stretch>
            <a:fillRect/>
          </a:stretch>
        </p:blipFill>
        <p:spPr>
          <a:xfrm>
            <a:off x="2928495" y="2081738"/>
            <a:ext cx="6335009" cy="3839111"/>
          </a:xfrm>
        </p:spPr>
      </p:pic>
      <p:sp>
        <p:nvSpPr>
          <p:cNvPr id="16" name="TextBox 15">
            <a:extLst>
              <a:ext uri="{FF2B5EF4-FFF2-40B4-BE49-F238E27FC236}">
                <a16:creationId xmlns:a16="http://schemas.microsoft.com/office/drawing/2014/main" id="{24198795-F410-78DE-D89E-3040F04BED94}"/>
              </a:ext>
            </a:extLst>
          </p:cNvPr>
          <p:cNvSpPr txBox="1"/>
          <p:nvPr/>
        </p:nvSpPr>
        <p:spPr>
          <a:xfrm>
            <a:off x="8839200" y="6050290"/>
            <a:ext cx="1828800" cy="261610"/>
          </a:xfrm>
          <a:prstGeom prst="rect">
            <a:avLst/>
          </a:prstGeom>
          <a:noFill/>
        </p:spPr>
        <p:txBody>
          <a:bodyPr wrap="square">
            <a:spAutoFit/>
          </a:bodyPr>
          <a:lstStyle/>
          <a:p>
            <a:r>
              <a:rPr lang="en-US" sz="1100" dirty="0"/>
              <a:t>Annual Statement Data</a:t>
            </a:r>
          </a:p>
        </p:txBody>
      </p:sp>
      <p:sp>
        <p:nvSpPr>
          <p:cNvPr id="19" name="Slide Number Placeholder 18">
            <a:extLst>
              <a:ext uri="{FF2B5EF4-FFF2-40B4-BE49-F238E27FC236}">
                <a16:creationId xmlns:a16="http://schemas.microsoft.com/office/drawing/2014/main" id="{2DFFF01F-9F07-7357-50E1-CA7FE44DCB93}"/>
              </a:ext>
            </a:extLst>
          </p:cNvPr>
          <p:cNvSpPr>
            <a:spLocks noGrp="1"/>
          </p:cNvSpPr>
          <p:nvPr>
            <p:ph type="sldNum" sz="quarter" idx="12"/>
          </p:nvPr>
        </p:nvSpPr>
        <p:spPr/>
        <p:txBody>
          <a:bodyPr/>
          <a:lstStyle/>
          <a:p>
            <a:fld id="{1C254BFA-3238-498C-BEA9-B33207F7693D}" type="slidenum">
              <a:rPr lang="en-US" smtClean="0"/>
              <a:t>12</a:t>
            </a:fld>
            <a:endParaRPr lang="en-US" dirty="0"/>
          </a:p>
        </p:txBody>
      </p:sp>
    </p:spTree>
    <p:extLst>
      <p:ext uri="{BB962C8B-B14F-4D97-AF65-F5344CB8AC3E}">
        <p14:creationId xmlns:p14="http://schemas.microsoft.com/office/powerpoint/2010/main" val="66147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BB18E-4946-C4E3-D7D7-0C9BB6C2BF1D}"/>
              </a:ext>
            </a:extLst>
          </p:cNvPr>
          <p:cNvSpPr>
            <a:spLocks noGrp="1"/>
          </p:cNvSpPr>
          <p:nvPr>
            <p:ph type="title"/>
          </p:nvPr>
        </p:nvSpPr>
        <p:spPr/>
        <p:txBody>
          <a:bodyPr/>
          <a:lstStyle/>
          <a:p>
            <a:r>
              <a:rPr lang="en-US" dirty="0"/>
              <a:t>Or this?</a:t>
            </a:r>
          </a:p>
        </p:txBody>
      </p:sp>
      <p:sp>
        <p:nvSpPr>
          <p:cNvPr id="4" name="Content Placeholder 2">
            <a:extLst>
              <a:ext uri="{FF2B5EF4-FFF2-40B4-BE49-F238E27FC236}">
                <a16:creationId xmlns:a16="http://schemas.microsoft.com/office/drawing/2014/main" id="{B06E631C-0FFC-3CD9-5F2C-58E10ABEAADD}"/>
              </a:ext>
            </a:extLst>
          </p:cNvPr>
          <p:cNvSpPr txBox="1">
            <a:spLocks/>
          </p:cNvSpPr>
          <p:nvPr/>
        </p:nvSpPr>
        <p:spPr>
          <a:xfrm>
            <a:off x="2286000" y="190500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endParaRPr lang="en-US" dirty="0"/>
          </a:p>
        </p:txBody>
      </p:sp>
      <p:pic>
        <p:nvPicPr>
          <p:cNvPr id="17" name="Content Placeholder 16">
            <a:extLst>
              <a:ext uri="{FF2B5EF4-FFF2-40B4-BE49-F238E27FC236}">
                <a16:creationId xmlns:a16="http://schemas.microsoft.com/office/drawing/2014/main" id="{013A317D-FAB5-9B02-AAFA-D27AD02A7653}"/>
              </a:ext>
            </a:extLst>
          </p:cNvPr>
          <p:cNvPicPr>
            <a:picLocks noGrp="1" noChangeAspect="1"/>
          </p:cNvPicPr>
          <p:nvPr>
            <p:ph idx="1"/>
          </p:nvPr>
        </p:nvPicPr>
        <p:blipFill>
          <a:blip r:embed="rId3"/>
          <a:stretch>
            <a:fillRect/>
          </a:stretch>
        </p:blipFill>
        <p:spPr>
          <a:xfrm>
            <a:off x="2194968" y="2491371"/>
            <a:ext cx="7802064" cy="3019846"/>
          </a:xfrm>
        </p:spPr>
      </p:pic>
      <p:sp>
        <p:nvSpPr>
          <p:cNvPr id="6" name="TextBox 5">
            <a:extLst>
              <a:ext uri="{FF2B5EF4-FFF2-40B4-BE49-F238E27FC236}">
                <a16:creationId xmlns:a16="http://schemas.microsoft.com/office/drawing/2014/main" id="{6770E065-BEED-B900-03BC-59E963A21A80}"/>
              </a:ext>
            </a:extLst>
          </p:cNvPr>
          <p:cNvSpPr txBox="1"/>
          <p:nvPr/>
        </p:nvSpPr>
        <p:spPr>
          <a:xfrm>
            <a:off x="8763000" y="6050290"/>
            <a:ext cx="1905000" cy="261610"/>
          </a:xfrm>
          <a:prstGeom prst="rect">
            <a:avLst/>
          </a:prstGeom>
          <a:noFill/>
        </p:spPr>
        <p:txBody>
          <a:bodyPr wrap="square">
            <a:spAutoFit/>
          </a:bodyPr>
          <a:lstStyle/>
          <a:p>
            <a:r>
              <a:rPr lang="en-US" sz="1100" dirty="0"/>
              <a:t>An unnamed rating agency</a:t>
            </a:r>
          </a:p>
        </p:txBody>
      </p:sp>
      <p:sp>
        <p:nvSpPr>
          <p:cNvPr id="9" name="Slide Number Placeholder 8">
            <a:extLst>
              <a:ext uri="{FF2B5EF4-FFF2-40B4-BE49-F238E27FC236}">
                <a16:creationId xmlns:a16="http://schemas.microsoft.com/office/drawing/2014/main" id="{7475A890-8144-57A1-1F75-02CD18856AF7}"/>
              </a:ext>
            </a:extLst>
          </p:cNvPr>
          <p:cNvSpPr>
            <a:spLocks noGrp="1"/>
          </p:cNvSpPr>
          <p:nvPr>
            <p:ph type="sldNum" sz="quarter" idx="12"/>
          </p:nvPr>
        </p:nvSpPr>
        <p:spPr/>
        <p:txBody>
          <a:bodyPr/>
          <a:lstStyle/>
          <a:p>
            <a:fld id="{1C254BFA-3238-498C-BEA9-B33207F7693D}" type="slidenum">
              <a:rPr lang="en-US" smtClean="0"/>
              <a:t>13</a:t>
            </a:fld>
            <a:endParaRPr lang="en-US" dirty="0"/>
          </a:p>
        </p:txBody>
      </p:sp>
    </p:spTree>
    <p:extLst>
      <p:ext uri="{BB962C8B-B14F-4D97-AF65-F5344CB8AC3E}">
        <p14:creationId xmlns:p14="http://schemas.microsoft.com/office/powerpoint/2010/main" val="3153233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BB18E-4946-C4E3-D7D7-0C9BB6C2BF1D}"/>
              </a:ext>
            </a:extLst>
          </p:cNvPr>
          <p:cNvSpPr>
            <a:spLocks noGrp="1"/>
          </p:cNvSpPr>
          <p:nvPr>
            <p:ph type="title"/>
          </p:nvPr>
        </p:nvSpPr>
        <p:spPr/>
        <p:txBody>
          <a:bodyPr/>
          <a:lstStyle/>
          <a:p>
            <a:r>
              <a:rPr lang="en-US" dirty="0"/>
              <a:t>Or this?</a:t>
            </a:r>
          </a:p>
        </p:txBody>
      </p:sp>
      <p:sp>
        <p:nvSpPr>
          <p:cNvPr id="4" name="Content Placeholder 2">
            <a:extLst>
              <a:ext uri="{FF2B5EF4-FFF2-40B4-BE49-F238E27FC236}">
                <a16:creationId xmlns:a16="http://schemas.microsoft.com/office/drawing/2014/main" id="{B06E631C-0FFC-3CD9-5F2C-58E10ABEAADD}"/>
              </a:ext>
            </a:extLst>
          </p:cNvPr>
          <p:cNvSpPr txBox="1">
            <a:spLocks/>
          </p:cNvSpPr>
          <p:nvPr/>
        </p:nvSpPr>
        <p:spPr>
          <a:xfrm>
            <a:off x="2286000" y="190500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endParaRPr lang="en-US" dirty="0"/>
          </a:p>
        </p:txBody>
      </p:sp>
      <p:pic>
        <p:nvPicPr>
          <p:cNvPr id="6" name="Picture 5">
            <a:extLst>
              <a:ext uri="{FF2B5EF4-FFF2-40B4-BE49-F238E27FC236}">
                <a16:creationId xmlns:a16="http://schemas.microsoft.com/office/drawing/2014/main" id="{17B63CFF-E91A-1613-8AF7-E2AAFC3322EB}"/>
              </a:ext>
            </a:extLst>
          </p:cNvPr>
          <p:cNvPicPr>
            <a:picLocks noChangeAspect="1"/>
          </p:cNvPicPr>
          <p:nvPr/>
        </p:nvPicPr>
        <p:blipFill>
          <a:blip r:embed="rId3"/>
          <a:stretch>
            <a:fillRect/>
          </a:stretch>
        </p:blipFill>
        <p:spPr>
          <a:xfrm>
            <a:off x="3549927" y="601662"/>
            <a:ext cx="5092146" cy="5760720"/>
          </a:xfrm>
          <a:prstGeom prst="rect">
            <a:avLst/>
          </a:prstGeom>
        </p:spPr>
      </p:pic>
      <p:sp>
        <p:nvSpPr>
          <p:cNvPr id="3" name="TextBox 2">
            <a:extLst>
              <a:ext uri="{FF2B5EF4-FFF2-40B4-BE49-F238E27FC236}">
                <a16:creationId xmlns:a16="http://schemas.microsoft.com/office/drawing/2014/main" id="{36780A2D-32D8-46B8-D4E0-C48B7AE45E55}"/>
              </a:ext>
            </a:extLst>
          </p:cNvPr>
          <p:cNvSpPr txBox="1"/>
          <p:nvPr/>
        </p:nvSpPr>
        <p:spPr>
          <a:xfrm>
            <a:off x="9144000" y="6050290"/>
            <a:ext cx="1524000" cy="430887"/>
          </a:xfrm>
          <a:prstGeom prst="rect">
            <a:avLst/>
          </a:prstGeom>
          <a:noFill/>
        </p:spPr>
        <p:txBody>
          <a:bodyPr wrap="square">
            <a:spAutoFit/>
          </a:bodyPr>
          <a:lstStyle/>
          <a:p>
            <a:r>
              <a:rPr lang="en-US" sz="1100" dirty="0"/>
              <a:t>An unnamed industry benchmark provider</a:t>
            </a:r>
          </a:p>
        </p:txBody>
      </p:sp>
      <p:sp>
        <p:nvSpPr>
          <p:cNvPr id="8" name="Slide Number Placeholder 7">
            <a:extLst>
              <a:ext uri="{FF2B5EF4-FFF2-40B4-BE49-F238E27FC236}">
                <a16:creationId xmlns:a16="http://schemas.microsoft.com/office/drawing/2014/main" id="{089B6211-1C21-A0DF-1E89-07D1D2BBFCE0}"/>
              </a:ext>
            </a:extLst>
          </p:cNvPr>
          <p:cNvSpPr>
            <a:spLocks noGrp="1"/>
          </p:cNvSpPr>
          <p:nvPr>
            <p:ph type="sldNum" sz="quarter" idx="12"/>
          </p:nvPr>
        </p:nvSpPr>
        <p:spPr/>
        <p:txBody>
          <a:bodyPr/>
          <a:lstStyle/>
          <a:p>
            <a:fld id="{1C254BFA-3238-498C-BEA9-B33207F7693D}" type="slidenum">
              <a:rPr lang="en-US" smtClean="0"/>
              <a:t>14</a:t>
            </a:fld>
            <a:endParaRPr lang="en-US" dirty="0"/>
          </a:p>
        </p:txBody>
      </p:sp>
    </p:spTree>
    <p:extLst>
      <p:ext uri="{BB962C8B-B14F-4D97-AF65-F5344CB8AC3E}">
        <p14:creationId xmlns:p14="http://schemas.microsoft.com/office/powerpoint/2010/main" val="1212604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BB18E-4946-C4E3-D7D7-0C9BB6C2BF1D}"/>
              </a:ext>
            </a:extLst>
          </p:cNvPr>
          <p:cNvSpPr>
            <a:spLocks noGrp="1"/>
          </p:cNvSpPr>
          <p:nvPr>
            <p:ph type="title"/>
          </p:nvPr>
        </p:nvSpPr>
        <p:spPr>
          <a:xfrm>
            <a:off x="838200" y="365125"/>
            <a:ext cx="10515600" cy="1325563"/>
          </a:xfrm>
        </p:spPr>
        <p:txBody>
          <a:bodyPr/>
          <a:lstStyle/>
          <a:p>
            <a:r>
              <a:rPr lang="en-US" dirty="0"/>
              <a:t>What about this?</a:t>
            </a:r>
          </a:p>
        </p:txBody>
      </p:sp>
      <p:sp>
        <p:nvSpPr>
          <p:cNvPr id="4" name="Content Placeholder 2">
            <a:extLst>
              <a:ext uri="{FF2B5EF4-FFF2-40B4-BE49-F238E27FC236}">
                <a16:creationId xmlns:a16="http://schemas.microsoft.com/office/drawing/2014/main" id="{B06E631C-0FFC-3CD9-5F2C-58E10ABEAADD}"/>
              </a:ext>
            </a:extLst>
          </p:cNvPr>
          <p:cNvSpPr txBox="1">
            <a:spLocks/>
          </p:cNvSpPr>
          <p:nvPr/>
        </p:nvSpPr>
        <p:spPr>
          <a:xfrm>
            <a:off x="2286000" y="190500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endParaRPr lang="en-US" dirty="0"/>
          </a:p>
        </p:txBody>
      </p:sp>
      <p:pic>
        <p:nvPicPr>
          <p:cNvPr id="10" name="Content Placeholder 4" descr="A graph with a line going up&#10;&#10;Description automatically generated">
            <a:extLst>
              <a:ext uri="{FF2B5EF4-FFF2-40B4-BE49-F238E27FC236}">
                <a16:creationId xmlns:a16="http://schemas.microsoft.com/office/drawing/2014/main" id="{F1FB0435-6E16-8618-B132-9D11E1446ED2}"/>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743434" y="1825625"/>
            <a:ext cx="8705132" cy="4351338"/>
          </a:xfrm>
        </p:spPr>
      </p:pic>
      <p:sp>
        <p:nvSpPr>
          <p:cNvPr id="13" name="Slide Number Placeholder 12">
            <a:extLst>
              <a:ext uri="{FF2B5EF4-FFF2-40B4-BE49-F238E27FC236}">
                <a16:creationId xmlns:a16="http://schemas.microsoft.com/office/drawing/2014/main" id="{78788F79-8A25-624D-4305-A0788AA9F3B9}"/>
              </a:ext>
            </a:extLst>
          </p:cNvPr>
          <p:cNvSpPr>
            <a:spLocks noGrp="1"/>
          </p:cNvSpPr>
          <p:nvPr>
            <p:ph type="sldNum" sz="quarter" idx="12"/>
          </p:nvPr>
        </p:nvSpPr>
        <p:spPr/>
        <p:txBody>
          <a:bodyPr/>
          <a:lstStyle/>
          <a:p>
            <a:fld id="{1C254BFA-3238-498C-BEA9-B33207F7693D}" type="slidenum">
              <a:rPr lang="en-US" smtClean="0"/>
              <a:t>15</a:t>
            </a:fld>
            <a:endParaRPr lang="en-US" dirty="0"/>
          </a:p>
        </p:txBody>
      </p:sp>
      <p:sp>
        <p:nvSpPr>
          <p:cNvPr id="14" name="TextBox 13">
            <a:extLst>
              <a:ext uri="{FF2B5EF4-FFF2-40B4-BE49-F238E27FC236}">
                <a16:creationId xmlns:a16="http://schemas.microsoft.com/office/drawing/2014/main" id="{4BCA49F2-65A7-58FC-02A7-D13B6D34AA4D}"/>
              </a:ext>
            </a:extLst>
          </p:cNvPr>
          <p:cNvSpPr txBox="1"/>
          <p:nvPr/>
        </p:nvSpPr>
        <p:spPr>
          <a:xfrm>
            <a:off x="8717872" y="6164005"/>
            <a:ext cx="2093090" cy="184666"/>
          </a:xfrm>
          <a:prstGeom prst="rect">
            <a:avLst/>
          </a:prstGeom>
          <a:noFill/>
        </p:spPr>
        <p:txBody>
          <a:bodyPr wrap="square">
            <a:spAutoFit/>
          </a:bodyPr>
          <a:lstStyle/>
          <a:p>
            <a:r>
              <a:rPr lang="en-US" sz="600" dirty="0">
                <a:hlinkClick r:id="rId4"/>
              </a:rPr>
              <a:t>https://ggplot2.tidyverse.org/reference/mpg.html</a:t>
            </a:r>
            <a:r>
              <a:rPr lang="en-US" sz="600" dirty="0"/>
              <a:t> </a:t>
            </a:r>
          </a:p>
        </p:txBody>
      </p:sp>
    </p:spTree>
    <p:extLst>
      <p:ext uri="{BB962C8B-B14F-4D97-AF65-F5344CB8AC3E}">
        <p14:creationId xmlns:p14="http://schemas.microsoft.com/office/powerpoint/2010/main" val="3628824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BB18E-4946-C4E3-D7D7-0C9BB6C2BF1D}"/>
              </a:ext>
            </a:extLst>
          </p:cNvPr>
          <p:cNvSpPr>
            <a:spLocks noGrp="1"/>
          </p:cNvSpPr>
          <p:nvPr>
            <p:ph type="title"/>
          </p:nvPr>
        </p:nvSpPr>
        <p:spPr/>
        <p:txBody>
          <a:bodyPr/>
          <a:lstStyle/>
          <a:p>
            <a:r>
              <a:rPr lang="en-US" dirty="0"/>
              <a:t>How can we do better?</a:t>
            </a:r>
          </a:p>
        </p:txBody>
      </p:sp>
      <p:pic>
        <p:nvPicPr>
          <p:cNvPr id="15" name="Content Placeholder 4" descr="A graph with a line going up&#10;&#10;Description automatically generated">
            <a:extLst>
              <a:ext uri="{FF2B5EF4-FFF2-40B4-BE49-F238E27FC236}">
                <a16:creationId xmlns:a16="http://schemas.microsoft.com/office/drawing/2014/main" id="{259E6DE5-7B77-99D9-3335-101438FCA6FC}"/>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681152" y="2793870"/>
            <a:ext cx="4829695" cy="2414847"/>
          </a:xfrm>
        </p:spPr>
      </p:pic>
      <p:sp>
        <p:nvSpPr>
          <p:cNvPr id="18" name="Slide Number Placeholder 17">
            <a:extLst>
              <a:ext uri="{FF2B5EF4-FFF2-40B4-BE49-F238E27FC236}">
                <a16:creationId xmlns:a16="http://schemas.microsoft.com/office/drawing/2014/main" id="{DC3BA861-BAE5-4C3A-59E2-F793D05CD5C2}"/>
              </a:ext>
            </a:extLst>
          </p:cNvPr>
          <p:cNvSpPr>
            <a:spLocks noGrp="1"/>
          </p:cNvSpPr>
          <p:nvPr>
            <p:ph type="sldNum" sz="quarter" idx="12"/>
          </p:nvPr>
        </p:nvSpPr>
        <p:spPr/>
        <p:txBody>
          <a:bodyPr/>
          <a:lstStyle/>
          <a:p>
            <a:fld id="{32732B82-C466-4FB3-A36F-4A9CDCE3F56E}" type="slidenum">
              <a:rPr lang="en-US" smtClean="0"/>
              <a:t>16</a:t>
            </a:fld>
            <a:endParaRPr lang="en-US" dirty="0"/>
          </a:p>
        </p:txBody>
      </p:sp>
      <p:sp>
        <p:nvSpPr>
          <p:cNvPr id="4" name="Content Placeholder 2">
            <a:extLst>
              <a:ext uri="{FF2B5EF4-FFF2-40B4-BE49-F238E27FC236}">
                <a16:creationId xmlns:a16="http://schemas.microsoft.com/office/drawing/2014/main" id="{B06E631C-0FFC-3CD9-5F2C-58E10ABEAADD}"/>
              </a:ext>
            </a:extLst>
          </p:cNvPr>
          <p:cNvSpPr txBox="1">
            <a:spLocks/>
          </p:cNvSpPr>
          <p:nvPr/>
        </p:nvSpPr>
        <p:spPr>
          <a:xfrm>
            <a:off x="2286000" y="190500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endParaRPr lang="en-US" dirty="0"/>
          </a:p>
        </p:txBody>
      </p:sp>
      <p:pic>
        <p:nvPicPr>
          <p:cNvPr id="6" name="Picture 5">
            <a:extLst>
              <a:ext uri="{FF2B5EF4-FFF2-40B4-BE49-F238E27FC236}">
                <a16:creationId xmlns:a16="http://schemas.microsoft.com/office/drawing/2014/main" id="{17B63CFF-E91A-1613-8AF7-E2AAFC3322EB}"/>
              </a:ext>
            </a:extLst>
          </p:cNvPr>
          <p:cNvPicPr>
            <a:picLocks noChangeAspect="1"/>
          </p:cNvPicPr>
          <p:nvPr/>
        </p:nvPicPr>
        <p:blipFill>
          <a:blip r:embed="rId4"/>
          <a:stretch>
            <a:fillRect/>
          </a:stretch>
        </p:blipFill>
        <p:spPr>
          <a:xfrm>
            <a:off x="8906649" y="1896608"/>
            <a:ext cx="2954204" cy="3342076"/>
          </a:xfrm>
          <a:prstGeom prst="rect">
            <a:avLst/>
          </a:prstGeom>
        </p:spPr>
      </p:pic>
      <p:pic>
        <p:nvPicPr>
          <p:cNvPr id="5" name="Content Placeholder 16">
            <a:extLst>
              <a:ext uri="{FF2B5EF4-FFF2-40B4-BE49-F238E27FC236}">
                <a16:creationId xmlns:a16="http://schemas.microsoft.com/office/drawing/2014/main" id="{5493EB4F-3342-6D3A-00C2-03B6369CD804}"/>
              </a:ext>
            </a:extLst>
          </p:cNvPr>
          <p:cNvPicPr>
            <a:picLocks noChangeAspect="1"/>
          </p:cNvPicPr>
          <p:nvPr/>
        </p:nvPicPr>
        <p:blipFill>
          <a:blip r:embed="rId5"/>
          <a:stretch>
            <a:fillRect/>
          </a:stretch>
        </p:blipFill>
        <p:spPr>
          <a:xfrm>
            <a:off x="3683518" y="1905000"/>
            <a:ext cx="4824964" cy="1867538"/>
          </a:xfrm>
          <a:prstGeom prst="rect">
            <a:avLst/>
          </a:prstGeom>
        </p:spPr>
      </p:pic>
      <p:pic>
        <p:nvPicPr>
          <p:cNvPr id="13" name="Content Placeholder 10">
            <a:extLst>
              <a:ext uri="{FF2B5EF4-FFF2-40B4-BE49-F238E27FC236}">
                <a16:creationId xmlns:a16="http://schemas.microsoft.com/office/drawing/2014/main" id="{B61B46DC-B25E-65E1-33B1-8B928E4F5BE8}"/>
              </a:ext>
            </a:extLst>
          </p:cNvPr>
          <p:cNvPicPr>
            <a:picLocks noChangeAspect="1"/>
          </p:cNvPicPr>
          <p:nvPr/>
        </p:nvPicPr>
        <p:blipFill>
          <a:blip r:embed="rId6"/>
          <a:stretch>
            <a:fillRect/>
          </a:stretch>
        </p:blipFill>
        <p:spPr>
          <a:xfrm>
            <a:off x="429768" y="1896608"/>
            <a:ext cx="2855583" cy="1730526"/>
          </a:xfrm>
          <a:prstGeom prst="rect">
            <a:avLst/>
          </a:prstGeom>
        </p:spPr>
      </p:pic>
    </p:spTree>
    <p:extLst>
      <p:ext uri="{BB962C8B-B14F-4D97-AF65-F5344CB8AC3E}">
        <p14:creationId xmlns:p14="http://schemas.microsoft.com/office/powerpoint/2010/main" val="1278491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09B6F-66E5-F421-11E0-125B844F909F}"/>
              </a:ext>
            </a:extLst>
          </p:cNvPr>
          <p:cNvSpPr>
            <a:spLocks noGrp="1"/>
          </p:cNvSpPr>
          <p:nvPr>
            <p:ph type="title"/>
          </p:nvPr>
        </p:nvSpPr>
        <p:spPr/>
        <p:txBody>
          <a:bodyPr/>
          <a:lstStyle/>
          <a:p>
            <a:r>
              <a:rPr lang="en-US" dirty="0"/>
              <a:t>Why should we care?</a:t>
            </a:r>
          </a:p>
        </p:txBody>
      </p:sp>
      <p:sp>
        <p:nvSpPr>
          <p:cNvPr id="3" name="Content Placeholder 2">
            <a:extLst>
              <a:ext uri="{FF2B5EF4-FFF2-40B4-BE49-F238E27FC236}">
                <a16:creationId xmlns:a16="http://schemas.microsoft.com/office/drawing/2014/main" id="{8D0B7DEE-8DBF-5955-264C-9760CDBAD0A8}"/>
              </a:ext>
            </a:extLst>
          </p:cNvPr>
          <p:cNvSpPr>
            <a:spLocks noGrp="1"/>
          </p:cNvSpPr>
          <p:nvPr>
            <p:ph idx="1"/>
          </p:nvPr>
        </p:nvSpPr>
        <p:spPr/>
        <p:txBody>
          <a:bodyPr/>
          <a:lstStyle/>
          <a:p>
            <a:r>
              <a:rPr lang="en-US" dirty="0"/>
              <a:t>Because “visualize” is an integral part of the actuarial/data modeling process, and arguably it’s critical to every step of the process</a:t>
            </a:r>
          </a:p>
        </p:txBody>
      </p:sp>
      <p:pic>
        <p:nvPicPr>
          <p:cNvPr id="9" name="Picture 8">
            <a:extLst>
              <a:ext uri="{FF2B5EF4-FFF2-40B4-BE49-F238E27FC236}">
                <a16:creationId xmlns:a16="http://schemas.microsoft.com/office/drawing/2014/main" id="{B813AF54-FB0A-EC6A-7AF3-346A2EB5FE34}"/>
              </a:ext>
            </a:extLst>
          </p:cNvPr>
          <p:cNvPicPr>
            <a:picLocks noChangeAspect="1"/>
          </p:cNvPicPr>
          <p:nvPr/>
        </p:nvPicPr>
        <p:blipFill>
          <a:blip r:embed="rId2"/>
          <a:stretch>
            <a:fillRect/>
          </a:stretch>
        </p:blipFill>
        <p:spPr>
          <a:xfrm>
            <a:off x="3481022" y="3104903"/>
            <a:ext cx="5229955" cy="1771897"/>
          </a:xfrm>
          <a:prstGeom prst="rect">
            <a:avLst/>
          </a:prstGeom>
        </p:spPr>
      </p:pic>
      <p:sp>
        <p:nvSpPr>
          <p:cNvPr id="11" name="TextBox 10">
            <a:extLst>
              <a:ext uri="{FF2B5EF4-FFF2-40B4-BE49-F238E27FC236}">
                <a16:creationId xmlns:a16="http://schemas.microsoft.com/office/drawing/2014/main" id="{7FABB829-F4FF-46C3-D245-30710432DA71}"/>
              </a:ext>
            </a:extLst>
          </p:cNvPr>
          <p:cNvSpPr txBox="1"/>
          <p:nvPr/>
        </p:nvSpPr>
        <p:spPr>
          <a:xfrm>
            <a:off x="8776316" y="6081991"/>
            <a:ext cx="3276600" cy="184666"/>
          </a:xfrm>
          <a:prstGeom prst="rect">
            <a:avLst/>
          </a:prstGeom>
          <a:noFill/>
        </p:spPr>
        <p:txBody>
          <a:bodyPr wrap="square">
            <a:spAutoFit/>
          </a:bodyPr>
          <a:lstStyle/>
          <a:p>
            <a:r>
              <a:rPr lang="en-US" sz="600" dirty="0">
                <a:hlinkClick r:id="rId3"/>
              </a:rPr>
              <a:t>R for Data Science (2e) - Whole game (hadley.nz)</a:t>
            </a:r>
            <a:endParaRPr lang="en-US" sz="600" dirty="0"/>
          </a:p>
        </p:txBody>
      </p:sp>
      <p:sp>
        <p:nvSpPr>
          <p:cNvPr id="6" name="Slide Number Placeholder 5">
            <a:extLst>
              <a:ext uri="{FF2B5EF4-FFF2-40B4-BE49-F238E27FC236}">
                <a16:creationId xmlns:a16="http://schemas.microsoft.com/office/drawing/2014/main" id="{C41BA748-EC0E-EB00-5BEC-DC4BAE4F097F}"/>
              </a:ext>
            </a:extLst>
          </p:cNvPr>
          <p:cNvSpPr>
            <a:spLocks noGrp="1"/>
          </p:cNvSpPr>
          <p:nvPr>
            <p:ph type="sldNum" sz="quarter" idx="12"/>
          </p:nvPr>
        </p:nvSpPr>
        <p:spPr/>
        <p:txBody>
          <a:bodyPr/>
          <a:lstStyle/>
          <a:p>
            <a:fld id="{1C254BFA-3238-498C-BEA9-B33207F7693D}" type="slidenum">
              <a:rPr lang="en-US" smtClean="0"/>
              <a:t>17</a:t>
            </a:fld>
            <a:endParaRPr lang="en-US" dirty="0"/>
          </a:p>
        </p:txBody>
      </p:sp>
    </p:spTree>
    <p:extLst>
      <p:ext uri="{BB962C8B-B14F-4D97-AF65-F5344CB8AC3E}">
        <p14:creationId xmlns:p14="http://schemas.microsoft.com/office/powerpoint/2010/main" val="2788720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09B6F-66E5-F421-11E0-125B844F909F}"/>
              </a:ext>
            </a:extLst>
          </p:cNvPr>
          <p:cNvSpPr>
            <a:spLocks noGrp="1"/>
          </p:cNvSpPr>
          <p:nvPr>
            <p:ph type="title"/>
          </p:nvPr>
        </p:nvSpPr>
        <p:spPr/>
        <p:txBody>
          <a:bodyPr/>
          <a:lstStyle/>
          <a:p>
            <a:r>
              <a:rPr lang="en-US" dirty="0"/>
              <a:t>Why should we care?</a:t>
            </a:r>
          </a:p>
        </p:txBody>
      </p:sp>
      <p:sp>
        <p:nvSpPr>
          <p:cNvPr id="3" name="Content Placeholder 2">
            <a:extLst>
              <a:ext uri="{FF2B5EF4-FFF2-40B4-BE49-F238E27FC236}">
                <a16:creationId xmlns:a16="http://schemas.microsoft.com/office/drawing/2014/main" id="{8D0B7DEE-8DBF-5955-264C-9760CDBAD0A8}"/>
              </a:ext>
            </a:extLst>
          </p:cNvPr>
          <p:cNvSpPr>
            <a:spLocks noGrp="1"/>
          </p:cNvSpPr>
          <p:nvPr>
            <p:ph idx="1"/>
          </p:nvPr>
        </p:nvSpPr>
        <p:spPr/>
        <p:txBody>
          <a:bodyPr/>
          <a:lstStyle/>
          <a:p>
            <a:r>
              <a:rPr lang="en-US" dirty="0"/>
              <a:t>Because </a:t>
            </a:r>
            <a:r>
              <a:rPr lang="en-US" b="1" dirty="0"/>
              <a:t>good</a:t>
            </a:r>
            <a:r>
              <a:rPr lang="en-US" dirty="0"/>
              <a:t> visualization </a:t>
            </a:r>
            <a:r>
              <a:rPr lang="en-US" b="1" dirty="0"/>
              <a:t>could</a:t>
            </a:r>
            <a:r>
              <a:rPr lang="en-US" dirty="0"/>
              <a:t> enhance effectiveness of communication</a:t>
            </a:r>
          </a:p>
          <a:p>
            <a:endParaRPr lang="en-US" dirty="0"/>
          </a:p>
        </p:txBody>
      </p:sp>
      <p:sp>
        <p:nvSpPr>
          <p:cNvPr id="5" name="TextBox 4">
            <a:extLst>
              <a:ext uri="{FF2B5EF4-FFF2-40B4-BE49-F238E27FC236}">
                <a16:creationId xmlns:a16="http://schemas.microsoft.com/office/drawing/2014/main" id="{D6E20000-07AD-979A-6E1C-5C7F13E1910A}"/>
              </a:ext>
            </a:extLst>
          </p:cNvPr>
          <p:cNvSpPr txBox="1"/>
          <p:nvPr/>
        </p:nvSpPr>
        <p:spPr>
          <a:xfrm>
            <a:off x="8098385" y="6081991"/>
            <a:ext cx="3008539" cy="184666"/>
          </a:xfrm>
          <a:prstGeom prst="rect">
            <a:avLst/>
          </a:prstGeom>
          <a:noFill/>
        </p:spPr>
        <p:txBody>
          <a:bodyPr wrap="square">
            <a:spAutoFit/>
          </a:bodyPr>
          <a:lstStyle/>
          <a:p>
            <a:r>
              <a:rPr lang="en-US" sz="600" dirty="0">
                <a:hlinkClick r:id="rId2"/>
              </a:rPr>
              <a:t>cs17-picturethis_usingdatavisualizationtodriveresults-fileid-255085.pdf</a:t>
            </a:r>
            <a:endParaRPr lang="en-US" sz="600" dirty="0"/>
          </a:p>
        </p:txBody>
      </p:sp>
      <p:pic>
        <p:nvPicPr>
          <p:cNvPr id="6" name="Picture 5">
            <a:extLst>
              <a:ext uri="{FF2B5EF4-FFF2-40B4-BE49-F238E27FC236}">
                <a16:creationId xmlns:a16="http://schemas.microsoft.com/office/drawing/2014/main" id="{85537CF7-BD48-6D1E-3CBA-9CC1501ADAC9}"/>
              </a:ext>
            </a:extLst>
          </p:cNvPr>
          <p:cNvPicPr>
            <a:picLocks noChangeAspect="1"/>
          </p:cNvPicPr>
          <p:nvPr/>
        </p:nvPicPr>
        <p:blipFill>
          <a:blip r:embed="rId3"/>
          <a:stretch>
            <a:fillRect/>
          </a:stretch>
        </p:blipFill>
        <p:spPr>
          <a:xfrm>
            <a:off x="1149257" y="2819400"/>
            <a:ext cx="1457528" cy="2238687"/>
          </a:xfrm>
          <a:prstGeom prst="rect">
            <a:avLst/>
          </a:prstGeom>
        </p:spPr>
      </p:pic>
      <p:pic>
        <p:nvPicPr>
          <p:cNvPr id="9" name="Picture 8">
            <a:extLst>
              <a:ext uri="{FF2B5EF4-FFF2-40B4-BE49-F238E27FC236}">
                <a16:creationId xmlns:a16="http://schemas.microsoft.com/office/drawing/2014/main" id="{6EB6AE1D-898A-19CA-6EA4-BDEFDE86A460}"/>
              </a:ext>
            </a:extLst>
          </p:cNvPr>
          <p:cNvPicPr>
            <a:picLocks noChangeAspect="1"/>
          </p:cNvPicPr>
          <p:nvPr/>
        </p:nvPicPr>
        <p:blipFill>
          <a:blip r:embed="rId4"/>
          <a:stretch>
            <a:fillRect/>
          </a:stretch>
        </p:blipFill>
        <p:spPr>
          <a:xfrm>
            <a:off x="1139730" y="5034946"/>
            <a:ext cx="1467055" cy="1219370"/>
          </a:xfrm>
          <a:prstGeom prst="rect">
            <a:avLst/>
          </a:prstGeom>
        </p:spPr>
      </p:pic>
      <p:pic>
        <p:nvPicPr>
          <p:cNvPr id="13" name="Picture 12">
            <a:extLst>
              <a:ext uri="{FF2B5EF4-FFF2-40B4-BE49-F238E27FC236}">
                <a16:creationId xmlns:a16="http://schemas.microsoft.com/office/drawing/2014/main" id="{E27A716E-5A4D-F8F7-C034-14AD567E75F3}"/>
              </a:ext>
            </a:extLst>
          </p:cNvPr>
          <p:cNvPicPr>
            <a:picLocks noChangeAspect="1"/>
          </p:cNvPicPr>
          <p:nvPr/>
        </p:nvPicPr>
        <p:blipFill>
          <a:blip r:embed="rId5"/>
          <a:stretch>
            <a:fillRect/>
          </a:stretch>
        </p:blipFill>
        <p:spPr>
          <a:xfrm>
            <a:off x="2589345" y="4145685"/>
            <a:ext cx="1486107" cy="2105319"/>
          </a:xfrm>
          <a:prstGeom prst="rect">
            <a:avLst/>
          </a:prstGeom>
        </p:spPr>
      </p:pic>
      <p:pic>
        <p:nvPicPr>
          <p:cNvPr id="15" name="Picture 14">
            <a:extLst>
              <a:ext uri="{FF2B5EF4-FFF2-40B4-BE49-F238E27FC236}">
                <a16:creationId xmlns:a16="http://schemas.microsoft.com/office/drawing/2014/main" id="{5A621932-4023-30BB-3899-08FD5148FE9E}"/>
              </a:ext>
            </a:extLst>
          </p:cNvPr>
          <p:cNvPicPr>
            <a:picLocks noChangeAspect="1"/>
          </p:cNvPicPr>
          <p:nvPr/>
        </p:nvPicPr>
        <p:blipFill>
          <a:blip r:embed="rId6"/>
          <a:stretch>
            <a:fillRect/>
          </a:stretch>
        </p:blipFill>
        <p:spPr>
          <a:xfrm>
            <a:off x="4056462" y="2819400"/>
            <a:ext cx="1428949" cy="1533739"/>
          </a:xfrm>
          <a:prstGeom prst="rect">
            <a:avLst/>
          </a:prstGeom>
        </p:spPr>
      </p:pic>
      <p:pic>
        <p:nvPicPr>
          <p:cNvPr id="19" name="Picture 18">
            <a:extLst>
              <a:ext uri="{FF2B5EF4-FFF2-40B4-BE49-F238E27FC236}">
                <a16:creationId xmlns:a16="http://schemas.microsoft.com/office/drawing/2014/main" id="{68975F90-B7DF-2DE3-C5FF-A65FAC09E7D4}"/>
              </a:ext>
            </a:extLst>
          </p:cNvPr>
          <p:cNvPicPr>
            <a:picLocks noChangeAspect="1"/>
          </p:cNvPicPr>
          <p:nvPr/>
        </p:nvPicPr>
        <p:blipFill>
          <a:blip r:embed="rId7"/>
          <a:stretch>
            <a:fillRect/>
          </a:stretch>
        </p:blipFill>
        <p:spPr>
          <a:xfrm>
            <a:off x="5457357" y="2819400"/>
            <a:ext cx="1514686" cy="1305107"/>
          </a:xfrm>
          <a:prstGeom prst="rect">
            <a:avLst/>
          </a:prstGeom>
        </p:spPr>
      </p:pic>
      <p:pic>
        <p:nvPicPr>
          <p:cNvPr id="21" name="Picture 20">
            <a:extLst>
              <a:ext uri="{FF2B5EF4-FFF2-40B4-BE49-F238E27FC236}">
                <a16:creationId xmlns:a16="http://schemas.microsoft.com/office/drawing/2014/main" id="{C6E9DF5D-3756-7568-C44B-1C2F058AC4CB}"/>
              </a:ext>
            </a:extLst>
          </p:cNvPr>
          <p:cNvPicPr>
            <a:picLocks noChangeAspect="1"/>
          </p:cNvPicPr>
          <p:nvPr/>
        </p:nvPicPr>
        <p:blipFill>
          <a:blip r:embed="rId8"/>
          <a:stretch>
            <a:fillRect/>
          </a:stretch>
        </p:blipFill>
        <p:spPr>
          <a:xfrm>
            <a:off x="5462511" y="4107579"/>
            <a:ext cx="1514686" cy="2181529"/>
          </a:xfrm>
          <a:prstGeom prst="rect">
            <a:avLst/>
          </a:prstGeom>
        </p:spPr>
      </p:pic>
      <p:sp>
        <p:nvSpPr>
          <p:cNvPr id="24" name="Slide Number Placeholder 23">
            <a:extLst>
              <a:ext uri="{FF2B5EF4-FFF2-40B4-BE49-F238E27FC236}">
                <a16:creationId xmlns:a16="http://schemas.microsoft.com/office/drawing/2014/main" id="{246831F0-E6BB-BA8D-18EB-00DC3C49BDE3}"/>
              </a:ext>
            </a:extLst>
          </p:cNvPr>
          <p:cNvSpPr>
            <a:spLocks noGrp="1"/>
          </p:cNvSpPr>
          <p:nvPr>
            <p:ph type="sldNum" sz="quarter" idx="12"/>
          </p:nvPr>
        </p:nvSpPr>
        <p:spPr/>
        <p:txBody>
          <a:bodyPr/>
          <a:lstStyle/>
          <a:p>
            <a:fld id="{1C254BFA-3238-498C-BEA9-B33207F7693D}" type="slidenum">
              <a:rPr lang="en-US" smtClean="0"/>
              <a:t>18</a:t>
            </a:fld>
            <a:endParaRPr lang="en-US" dirty="0"/>
          </a:p>
        </p:txBody>
      </p:sp>
    </p:spTree>
    <p:extLst>
      <p:ext uri="{BB962C8B-B14F-4D97-AF65-F5344CB8AC3E}">
        <p14:creationId xmlns:p14="http://schemas.microsoft.com/office/powerpoint/2010/main" val="3235449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09B6F-66E5-F421-11E0-125B844F909F}"/>
              </a:ext>
            </a:extLst>
          </p:cNvPr>
          <p:cNvSpPr>
            <a:spLocks noGrp="1"/>
          </p:cNvSpPr>
          <p:nvPr>
            <p:ph type="title"/>
          </p:nvPr>
        </p:nvSpPr>
        <p:spPr>
          <a:xfrm>
            <a:off x="838200" y="365125"/>
            <a:ext cx="10515600" cy="1325563"/>
          </a:xfrm>
        </p:spPr>
        <p:txBody>
          <a:bodyPr/>
          <a:lstStyle/>
          <a:p>
            <a:r>
              <a:rPr lang="en-US" dirty="0"/>
              <a:t>Why should we care?</a:t>
            </a:r>
          </a:p>
        </p:txBody>
      </p:sp>
      <p:sp>
        <p:nvSpPr>
          <p:cNvPr id="3" name="Content Placeholder 2">
            <a:extLst>
              <a:ext uri="{FF2B5EF4-FFF2-40B4-BE49-F238E27FC236}">
                <a16:creationId xmlns:a16="http://schemas.microsoft.com/office/drawing/2014/main" id="{8D0B7DEE-8DBF-5955-264C-9760CDBAD0A8}"/>
              </a:ext>
            </a:extLst>
          </p:cNvPr>
          <p:cNvSpPr>
            <a:spLocks noGrp="1"/>
          </p:cNvSpPr>
          <p:nvPr>
            <p:ph idx="1"/>
          </p:nvPr>
        </p:nvSpPr>
        <p:spPr>
          <a:xfrm>
            <a:off x="838200" y="1825625"/>
            <a:ext cx="10515600" cy="4351338"/>
          </a:xfrm>
        </p:spPr>
        <p:txBody>
          <a:bodyPr/>
          <a:lstStyle/>
          <a:p>
            <a:r>
              <a:rPr lang="en-US" dirty="0"/>
              <a:t>Because we are actuaries and ASOPs says…</a:t>
            </a:r>
          </a:p>
          <a:p>
            <a:endParaRPr lang="en-US" dirty="0"/>
          </a:p>
          <a:p>
            <a:endParaRPr lang="en-US" dirty="0"/>
          </a:p>
        </p:txBody>
      </p:sp>
      <p:pic>
        <p:nvPicPr>
          <p:cNvPr id="10" name="Picture 9">
            <a:extLst>
              <a:ext uri="{FF2B5EF4-FFF2-40B4-BE49-F238E27FC236}">
                <a16:creationId xmlns:a16="http://schemas.microsoft.com/office/drawing/2014/main" id="{45D9DF0E-227B-BE92-F9AD-FED1D5AFFA2B}"/>
              </a:ext>
            </a:extLst>
          </p:cNvPr>
          <p:cNvPicPr>
            <a:picLocks noChangeAspect="1"/>
          </p:cNvPicPr>
          <p:nvPr/>
        </p:nvPicPr>
        <p:blipFill>
          <a:blip r:embed="rId2"/>
          <a:stretch>
            <a:fillRect/>
          </a:stretch>
        </p:blipFill>
        <p:spPr>
          <a:xfrm>
            <a:off x="1143000" y="2362200"/>
            <a:ext cx="5801535" cy="3648584"/>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68EEC98B-A723-91AF-9B9F-38BE6E94A36C}"/>
              </a:ext>
            </a:extLst>
          </p:cNvPr>
          <p:cNvSpPr txBox="1"/>
          <p:nvPr/>
        </p:nvSpPr>
        <p:spPr>
          <a:xfrm>
            <a:off x="7701366" y="6081991"/>
            <a:ext cx="3058886" cy="184666"/>
          </a:xfrm>
          <a:prstGeom prst="rect">
            <a:avLst/>
          </a:prstGeom>
          <a:noFill/>
        </p:spPr>
        <p:txBody>
          <a:bodyPr wrap="square">
            <a:spAutoFit/>
          </a:bodyPr>
          <a:lstStyle/>
          <a:p>
            <a:r>
              <a:rPr lang="en-US" sz="600" dirty="0">
                <a:hlinkClick r:id="rId3"/>
              </a:rPr>
              <a:t>Actuarial Communications - Actuarial Standards BoardActuarial Standards Board</a:t>
            </a:r>
            <a:endParaRPr lang="en-US" sz="600" dirty="0"/>
          </a:p>
        </p:txBody>
      </p:sp>
      <p:sp>
        <p:nvSpPr>
          <p:cNvPr id="4" name="Speech Bubble: Rectangle 3">
            <a:extLst>
              <a:ext uri="{FF2B5EF4-FFF2-40B4-BE49-F238E27FC236}">
                <a16:creationId xmlns:a16="http://schemas.microsoft.com/office/drawing/2014/main" id="{169FFC60-4381-B87E-A12A-F0D10E50D69E}"/>
              </a:ext>
            </a:extLst>
          </p:cNvPr>
          <p:cNvSpPr/>
          <p:nvPr/>
        </p:nvSpPr>
        <p:spPr>
          <a:xfrm>
            <a:off x="7538081" y="3733800"/>
            <a:ext cx="3222171" cy="1126769"/>
          </a:xfrm>
          <a:prstGeom prst="wedgeRectCallout">
            <a:avLst>
              <a:gd name="adj1" fmla="val -186115"/>
              <a:gd name="adj2" fmla="val 112008"/>
            </a:avLst>
          </a:prstGeom>
          <a:gradFill>
            <a:gsLst>
              <a:gs pos="0">
                <a:schemeClr val="accent5">
                  <a:lumMod val="75000"/>
                </a:schemeClr>
              </a:gs>
              <a:gs pos="100000">
                <a:schemeClr val="accent2">
                  <a:lumMod val="75000"/>
                </a:schemeClr>
              </a:gs>
            </a:gsLst>
            <a:lin ang="0" scaled="1"/>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Visualization may be the most appropriate “language” in certain circumstances for the intended users</a:t>
            </a:r>
          </a:p>
        </p:txBody>
      </p:sp>
      <p:sp>
        <p:nvSpPr>
          <p:cNvPr id="7" name="Slide Number Placeholder 6">
            <a:extLst>
              <a:ext uri="{FF2B5EF4-FFF2-40B4-BE49-F238E27FC236}">
                <a16:creationId xmlns:a16="http://schemas.microsoft.com/office/drawing/2014/main" id="{0DCF8986-BD9B-994E-8BE4-B447A6F2A389}"/>
              </a:ext>
            </a:extLst>
          </p:cNvPr>
          <p:cNvSpPr>
            <a:spLocks noGrp="1"/>
          </p:cNvSpPr>
          <p:nvPr>
            <p:ph type="sldNum" sz="quarter" idx="12"/>
          </p:nvPr>
        </p:nvSpPr>
        <p:spPr/>
        <p:txBody>
          <a:bodyPr/>
          <a:lstStyle/>
          <a:p>
            <a:fld id="{1C254BFA-3238-498C-BEA9-B33207F7693D}" type="slidenum">
              <a:rPr lang="en-US" smtClean="0"/>
              <a:t>19</a:t>
            </a:fld>
            <a:endParaRPr lang="en-US" dirty="0"/>
          </a:p>
        </p:txBody>
      </p:sp>
    </p:spTree>
    <p:extLst>
      <p:ext uri="{BB962C8B-B14F-4D97-AF65-F5344CB8AC3E}">
        <p14:creationId xmlns:p14="http://schemas.microsoft.com/office/powerpoint/2010/main" val="3902031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0C4478-C093-433E-5002-24B35E9BCD49}"/>
              </a:ext>
            </a:extLst>
          </p:cNvPr>
          <p:cNvSpPr>
            <a:spLocks noGrp="1"/>
          </p:cNvSpPr>
          <p:nvPr>
            <p:ph type="title"/>
          </p:nvPr>
        </p:nvSpPr>
        <p:spPr/>
        <p:txBody>
          <a:bodyPr/>
          <a:lstStyle/>
          <a:p>
            <a:r>
              <a:rPr lang="en-US" dirty="0"/>
              <a:t>Antitrust Notice</a:t>
            </a:r>
          </a:p>
        </p:txBody>
      </p:sp>
      <p:sp>
        <p:nvSpPr>
          <p:cNvPr id="5" name="Content Placeholder 4">
            <a:extLst>
              <a:ext uri="{FF2B5EF4-FFF2-40B4-BE49-F238E27FC236}">
                <a16:creationId xmlns:a16="http://schemas.microsoft.com/office/drawing/2014/main" id="{97E865F8-6E55-2AB9-58D5-8AA30C2130BE}"/>
              </a:ext>
            </a:extLst>
          </p:cNvPr>
          <p:cNvSpPr>
            <a:spLocks noGrp="1"/>
          </p:cNvSpPr>
          <p:nvPr>
            <p:ph idx="1"/>
          </p:nvPr>
        </p:nvSpPr>
        <p:spPr/>
        <p:txBody>
          <a:bodyPr>
            <a:normAutofit/>
          </a:bodyPr>
          <a:lstStyle/>
          <a:p>
            <a:r>
              <a:rPr lang="en-US" altLang="en-US" sz="1800" dirty="0">
                <a:latin typeface="Arial" panose="020B0604020202020204" pitchFamily="34" charset="0"/>
                <a:cs typeface="Arial" panose="020B0604020202020204" pitchFamily="34" charset="0"/>
              </a:rPr>
              <a:t>The Casualty Actuarial Society is committed to adhering strictly to the letter and spirit of the antitrust laws.  Seminars conducted under the auspices of the CAS are designed solely to provide a forum for the expression of various points of view on topics described in the programs or agendas for such meetings.  </a:t>
            </a:r>
          </a:p>
          <a:p>
            <a:r>
              <a:rPr lang="en-US" altLang="en-US" sz="1800" dirty="0">
                <a:latin typeface="Arial" panose="020B0604020202020204" pitchFamily="34" charset="0"/>
                <a:cs typeface="Arial" panose="020B0604020202020204" pitchFamily="34" charset="0"/>
              </a:rPr>
              <a:t>Under no circumstances shall CAS seminars be used as a means for competing companies or firms to reach any understanding – expressed or implied – that restricts competition or in any way impairs the ability of members to exercise independent business judgment regarding matters affecting competition.  </a:t>
            </a:r>
          </a:p>
          <a:p>
            <a:r>
              <a:rPr lang="en-US" altLang="en-US" sz="1800" dirty="0">
                <a:latin typeface="Arial" panose="020B0604020202020204" pitchFamily="34" charset="0"/>
                <a:cs typeface="Arial" panose="020B0604020202020204" pitchFamily="34" charset="0"/>
              </a:rPr>
              <a:t>It is the responsibility of all seminar participants to be aware of antitrust regulations, to prevent any written or verbal discussions that appear to violate these laws, and to adhere in every respect to the CAS antitrust compliance policy.</a:t>
            </a:r>
            <a:endParaRPr lang="en-US" sz="1800" dirty="0">
              <a:solidFill>
                <a:srgbClr val="F5F7FA"/>
              </a:solidFill>
              <a:latin typeface="Arial" panose="020B0604020202020204" pitchFamily="34" charset="0"/>
              <a:cs typeface="Arial" panose="020B0604020202020204" pitchFamily="34" charset="0"/>
            </a:endParaRPr>
          </a:p>
          <a:p>
            <a:endParaRPr lang="en-US" sz="1800" dirty="0"/>
          </a:p>
        </p:txBody>
      </p:sp>
      <p:sp>
        <p:nvSpPr>
          <p:cNvPr id="6" name="Slide Number Placeholder 5">
            <a:extLst>
              <a:ext uri="{FF2B5EF4-FFF2-40B4-BE49-F238E27FC236}">
                <a16:creationId xmlns:a16="http://schemas.microsoft.com/office/drawing/2014/main" id="{1E2D7029-A809-4DF4-0183-960F8156C75D}"/>
              </a:ext>
            </a:extLst>
          </p:cNvPr>
          <p:cNvSpPr>
            <a:spLocks noGrp="1"/>
          </p:cNvSpPr>
          <p:nvPr>
            <p:ph type="sldNum" sz="quarter" idx="12"/>
          </p:nvPr>
        </p:nvSpPr>
        <p:spPr/>
        <p:txBody>
          <a:bodyPr/>
          <a:lstStyle/>
          <a:p>
            <a:fld id="{32732B82-C466-4FB3-A36F-4A9CDCE3F56E}" type="slidenum">
              <a:rPr lang="en-US" smtClean="0"/>
              <a:t>2</a:t>
            </a:fld>
            <a:endParaRPr lang="en-US" dirty="0"/>
          </a:p>
        </p:txBody>
      </p:sp>
    </p:spTree>
    <p:extLst>
      <p:ext uri="{BB962C8B-B14F-4D97-AF65-F5344CB8AC3E}">
        <p14:creationId xmlns:p14="http://schemas.microsoft.com/office/powerpoint/2010/main" val="79917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BB1A9-A2E6-CB70-B63A-E6AC74209F7B}"/>
              </a:ext>
            </a:extLst>
          </p:cNvPr>
          <p:cNvSpPr>
            <a:spLocks noGrp="1"/>
          </p:cNvSpPr>
          <p:nvPr>
            <p:ph type="title"/>
          </p:nvPr>
        </p:nvSpPr>
        <p:spPr/>
        <p:txBody>
          <a:bodyPr/>
          <a:lstStyle/>
          <a:p>
            <a:r>
              <a:rPr lang="en-US" dirty="0"/>
              <a:t>Not a new topic, so what’s new(-ish)?</a:t>
            </a:r>
          </a:p>
        </p:txBody>
      </p:sp>
      <p:sp>
        <p:nvSpPr>
          <p:cNvPr id="3" name="Content Placeholder 2">
            <a:extLst>
              <a:ext uri="{FF2B5EF4-FFF2-40B4-BE49-F238E27FC236}">
                <a16:creationId xmlns:a16="http://schemas.microsoft.com/office/drawing/2014/main" id="{26F5C831-D63F-C555-4E9E-B22363BCEA5E}"/>
              </a:ext>
            </a:extLst>
          </p:cNvPr>
          <p:cNvSpPr>
            <a:spLocks noGrp="1"/>
          </p:cNvSpPr>
          <p:nvPr>
            <p:ph idx="1"/>
          </p:nvPr>
        </p:nvSpPr>
        <p:spPr>
          <a:xfrm>
            <a:off x="838200" y="1825624"/>
            <a:ext cx="10515600" cy="4879975"/>
          </a:xfrm>
        </p:spPr>
        <p:txBody>
          <a:bodyPr/>
          <a:lstStyle/>
          <a:p>
            <a:r>
              <a:rPr lang="en-US" dirty="0"/>
              <a:t>Data visualization wasn’t part of the exam syllabus at all until very recently through the new online course</a:t>
            </a:r>
          </a:p>
          <a:p>
            <a:pPr lvl="1"/>
            <a:endParaRPr lang="en-US" dirty="0"/>
          </a:p>
          <a:p>
            <a:endParaRPr lang="en-US" dirty="0"/>
          </a:p>
          <a:p>
            <a:endParaRPr lang="en-US" dirty="0"/>
          </a:p>
          <a:p>
            <a:endParaRPr lang="en-US" dirty="0"/>
          </a:p>
          <a:p>
            <a:r>
              <a:rPr lang="en-US" dirty="0"/>
              <a:t>Growing popularity of new and free tools (i.e., R, Python) that come with much more robust visualization libraries than Excel</a:t>
            </a:r>
          </a:p>
          <a:p>
            <a:endParaRPr lang="en-US" dirty="0"/>
          </a:p>
        </p:txBody>
      </p:sp>
      <p:pic>
        <p:nvPicPr>
          <p:cNvPr id="8" name="Picture 7">
            <a:extLst>
              <a:ext uri="{FF2B5EF4-FFF2-40B4-BE49-F238E27FC236}">
                <a16:creationId xmlns:a16="http://schemas.microsoft.com/office/drawing/2014/main" id="{91EA2194-BBB3-3AA0-D1F8-E6E6F4D4067F}"/>
              </a:ext>
            </a:extLst>
          </p:cNvPr>
          <p:cNvPicPr>
            <a:picLocks noChangeAspect="1"/>
          </p:cNvPicPr>
          <p:nvPr/>
        </p:nvPicPr>
        <p:blipFill>
          <a:blip r:embed="rId3"/>
          <a:stretch>
            <a:fillRect/>
          </a:stretch>
        </p:blipFill>
        <p:spPr>
          <a:xfrm>
            <a:off x="1295400" y="2743200"/>
            <a:ext cx="6019800" cy="1726732"/>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E20B3A23-684C-6443-01B8-F2E47BE16D5C}"/>
              </a:ext>
            </a:extLst>
          </p:cNvPr>
          <p:cNvSpPr txBox="1"/>
          <p:nvPr/>
        </p:nvSpPr>
        <p:spPr>
          <a:xfrm>
            <a:off x="8766699" y="6104216"/>
            <a:ext cx="2972540" cy="184666"/>
          </a:xfrm>
          <a:prstGeom prst="rect">
            <a:avLst/>
          </a:prstGeom>
          <a:noFill/>
        </p:spPr>
        <p:txBody>
          <a:bodyPr wrap="square">
            <a:spAutoFit/>
          </a:bodyPr>
          <a:lstStyle/>
          <a:p>
            <a:pPr lvl="1"/>
            <a:r>
              <a:rPr lang="en-US" sz="600" dirty="0">
                <a:hlinkClick r:id="rId4"/>
              </a:rPr>
              <a:t>CAS DISC DA Syllabus (casact.org)</a:t>
            </a:r>
            <a:endParaRPr lang="en-US" sz="600" dirty="0"/>
          </a:p>
        </p:txBody>
      </p:sp>
      <p:sp>
        <p:nvSpPr>
          <p:cNvPr id="6" name="Slide Number Placeholder 5">
            <a:extLst>
              <a:ext uri="{FF2B5EF4-FFF2-40B4-BE49-F238E27FC236}">
                <a16:creationId xmlns:a16="http://schemas.microsoft.com/office/drawing/2014/main" id="{A267220C-2FD1-9BDF-00AC-7AEF467536D0}"/>
              </a:ext>
            </a:extLst>
          </p:cNvPr>
          <p:cNvSpPr>
            <a:spLocks noGrp="1"/>
          </p:cNvSpPr>
          <p:nvPr>
            <p:ph type="sldNum" sz="quarter" idx="12"/>
          </p:nvPr>
        </p:nvSpPr>
        <p:spPr/>
        <p:txBody>
          <a:bodyPr/>
          <a:lstStyle/>
          <a:p>
            <a:fld id="{1C254BFA-3238-498C-BEA9-B33207F7693D}" type="slidenum">
              <a:rPr lang="en-US" smtClean="0"/>
              <a:t>20</a:t>
            </a:fld>
            <a:endParaRPr lang="en-US" dirty="0"/>
          </a:p>
        </p:txBody>
      </p:sp>
    </p:spTree>
    <p:extLst>
      <p:ext uri="{BB962C8B-B14F-4D97-AF65-F5344CB8AC3E}">
        <p14:creationId xmlns:p14="http://schemas.microsoft.com/office/powerpoint/2010/main" val="37734753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6759D04-E41F-A6C7-4E77-3604215B3ABB}"/>
              </a:ext>
            </a:extLst>
          </p:cNvPr>
          <p:cNvSpPr/>
          <p:nvPr/>
        </p:nvSpPr>
        <p:spPr>
          <a:xfrm>
            <a:off x="0" y="2133600"/>
            <a:ext cx="12192000" cy="3048000"/>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B16BB1A9-A2E6-CB70-B63A-E6AC74209F7B}"/>
              </a:ext>
            </a:extLst>
          </p:cNvPr>
          <p:cNvSpPr>
            <a:spLocks noGrp="1"/>
          </p:cNvSpPr>
          <p:nvPr>
            <p:ph type="title"/>
          </p:nvPr>
        </p:nvSpPr>
        <p:spPr/>
        <p:txBody>
          <a:bodyPr/>
          <a:lstStyle/>
          <a:p>
            <a:r>
              <a:rPr lang="en-US" dirty="0"/>
              <a:t>CAS Capability Model</a:t>
            </a:r>
          </a:p>
        </p:txBody>
      </p:sp>
      <p:sp>
        <p:nvSpPr>
          <p:cNvPr id="10" name="TextBox 9">
            <a:extLst>
              <a:ext uri="{FF2B5EF4-FFF2-40B4-BE49-F238E27FC236}">
                <a16:creationId xmlns:a16="http://schemas.microsoft.com/office/drawing/2014/main" id="{E20B3A23-684C-6443-01B8-F2E47BE16D5C}"/>
              </a:ext>
            </a:extLst>
          </p:cNvPr>
          <p:cNvSpPr txBox="1"/>
          <p:nvPr/>
        </p:nvSpPr>
        <p:spPr>
          <a:xfrm>
            <a:off x="7772400" y="6096000"/>
            <a:ext cx="2972540" cy="184666"/>
          </a:xfrm>
          <a:prstGeom prst="rect">
            <a:avLst/>
          </a:prstGeom>
          <a:noFill/>
        </p:spPr>
        <p:txBody>
          <a:bodyPr wrap="square">
            <a:spAutoFit/>
          </a:bodyPr>
          <a:lstStyle/>
          <a:p>
            <a:pPr lvl="1"/>
            <a:r>
              <a:rPr lang="en-US" sz="600" dirty="0">
                <a:hlinkClick r:id="rId3"/>
              </a:rPr>
              <a:t>CAS Capability Model | Casualty Actuarial Society (casact.org)</a:t>
            </a:r>
            <a:endParaRPr lang="en-US" sz="600" dirty="0"/>
          </a:p>
        </p:txBody>
      </p:sp>
      <p:pic>
        <p:nvPicPr>
          <p:cNvPr id="7" name="Picture 6">
            <a:extLst>
              <a:ext uri="{FF2B5EF4-FFF2-40B4-BE49-F238E27FC236}">
                <a16:creationId xmlns:a16="http://schemas.microsoft.com/office/drawing/2014/main" id="{0893FD44-FE9B-AF3E-D571-1CE50A85615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132" b="95455" l="760" r="96505">
                        <a14:foregroundMark x1="6687" y1="56745" x2="19149" y2="23314"/>
                        <a14:foregroundMark x1="19149" y1="23314" x2="39818" y2="10997"/>
                        <a14:foregroundMark x1="39818" y1="10997" x2="61550" y2="9531"/>
                        <a14:foregroundMark x1="61550" y1="9531" x2="77508" y2="22581"/>
                        <a14:foregroundMark x1="77508" y1="22581" x2="86474" y2="45308"/>
                        <a14:foregroundMark x1="86474" y1="45308" x2="78419" y2="72874"/>
                        <a14:foregroundMark x1="78419" y1="72874" x2="50760" y2="88563"/>
                        <a14:foregroundMark x1="50760" y1="88563" x2="23860" y2="68622"/>
                        <a14:foregroundMark x1="23860" y1="68622" x2="49696" y2="36510"/>
                        <a14:foregroundMark x1="49696" y1="36510" x2="57295" y2="60704"/>
                        <a14:foregroundMark x1="57295" y1="60704" x2="61702" y2="38123"/>
                        <a14:foregroundMark x1="61702" y1="38123" x2="38298" y2="41056"/>
                        <a14:foregroundMark x1="38298" y1="41056" x2="47112" y2="55865"/>
                        <a14:foregroundMark x1="47112" y1="55865" x2="59574" y2="34311"/>
                        <a14:foregroundMark x1="59574" y1="34311" x2="29483" y2="57185"/>
                        <a14:foregroundMark x1="29483" y1="57185" x2="69605" y2="34018"/>
                        <a14:foregroundMark x1="69605" y1="34018" x2="54255" y2="75660"/>
                        <a14:foregroundMark x1="37994" y1="72727" x2="59271" y2="52786"/>
                        <a14:foregroundMark x1="59271" y1="52786" x2="43921" y2="48680"/>
                        <a14:foregroundMark x1="43921" y1="48680" x2="64590" y2="33138"/>
                        <a14:foregroundMark x1="34954" y1="58651" x2="60638" y2="46774"/>
                        <a14:foregroundMark x1="60638" y1="46774" x2="62006" y2="50733"/>
                        <a14:foregroundMark x1="25836" y1="64370" x2="52584" y2="44282"/>
                        <a14:foregroundMark x1="52584" y1="44282" x2="38602" y2="50587"/>
                        <a14:foregroundMark x1="38602" y1="50587" x2="44681" y2="39003"/>
                        <a14:foregroundMark x1="44681" y1="39003" x2="60942" y2="21261"/>
                        <a14:foregroundMark x1="60942" y1="21261" x2="76596" y2="26686"/>
                        <a14:foregroundMark x1="76596" y1="26686" x2="81915" y2="35924"/>
                        <a14:foregroundMark x1="34650" y1="26246" x2="63982" y2="26686"/>
                        <a14:foregroundMark x1="63982" y1="26686" x2="37082" y2="26686"/>
                        <a14:foregroundMark x1="37082" y1="26686" x2="73708" y2="27273"/>
                        <a14:foregroundMark x1="73708" y1="27273" x2="76444" y2="30352"/>
                        <a14:foregroundMark x1="10486" y1="40029" x2="47416" y2="21114"/>
                        <a14:foregroundMark x1="47416" y1="21114" x2="31003" y2="22874"/>
                        <a14:foregroundMark x1="31003" y1="22874" x2="17325" y2="31672"/>
                        <a14:foregroundMark x1="44833" y1="19062" x2="21429" y2="29765"/>
                        <a14:foregroundMark x1="21429" y1="29765" x2="19605" y2="72727"/>
                        <a14:foregroundMark x1="21581" y1="25073" x2="14742" y2="59824"/>
                        <a14:foregroundMark x1="14742" y1="59824" x2="38298" y2="82698"/>
                        <a14:foregroundMark x1="38298" y1="82698" x2="75684" y2="59091"/>
                        <a14:foregroundMark x1="75684" y1="59091" x2="47568" y2="52786"/>
                        <a14:foregroundMark x1="47568" y1="52786" x2="70061" y2="64663"/>
                        <a14:foregroundMark x1="70061" y1="64663" x2="40122" y2="67595"/>
                        <a14:foregroundMark x1="40122" y1="67595" x2="62614" y2="73167"/>
                        <a14:foregroundMark x1="62614" y1="73167" x2="38146" y2="75513"/>
                        <a14:foregroundMark x1="38146" y1="75513" x2="60182" y2="87243"/>
                        <a14:foregroundMark x1="60182" y1="87243" x2="46353" y2="89443"/>
                        <a14:foregroundMark x1="46353" y1="89443" x2="63678" y2="91056"/>
                        <a14:foregroundMark x1="11246" y1="62757" x2="34498" y2="79912"/>
                        <a14:foregroundMark x1="34498" y1="79912" x2="74164" y2="79472"/>
                        <a14:foregroundMark x1="74164" y1="79472" x2="92097" y2="69355"/>
                        <a14:foregroundMark x1="35562" y1="92669" x2="51064" y2="95455"/>
                        <a14:foregroundMark x1="51064" y1="95455" x2="75684" y2="88123"/>
                        <a14:foregroundMark x1="63070" y1="18622" x2="63070" y2="18622"/>
                        <a14:foregroundMark x1="54255" y1="11437" x2="85258" y2="33138"/>
                        <a14:foregroundMark x1="85258" y1="33138" x2="90426" y2="57625"/>
                        <a14:foregroundMark x1="54559" y1="5572" x2="77508" y2="19501"/>
                        <a14:foregroundMark x1="77508" y1="19501" x2="92857" y2="50293"/>
                        <a14:foregroundMark x1="92857" y1="50293" x2="89666" y2="61437"/>
                        <a14:foregroundMark x1="43465" y1="5572" x2="60030" y2="8211"/>
                        <a14:foregroundMark x1="60030" y1="8211" x2="78116" y2="19941"/>
                        <a14:foregroundMark x1="78116" y1="19941" x2="88298" y2="35337"/>
                        <a14:foregroundMark x1="88298" y1="35337" x2="87386" y2="56891"/>
                        <a14:foregroundMark x1="87386" y1="56891" x2="75684" y2="70821"/>
                        <a14:foregroundMark x1="75684" y1="70821" x2="73404" y2="71848"/>
                        <a14:foregroundMark x1="96505" y1="41642" x2="96201" y2="51466"/>
                        <a14:foregroundMark x1="90426" y1="66569" x2="81611" y2="78739"/>
                        <a14:foregroundMark x1="91641" y1="70528" x2="83891" y2="80352"/>
                        <a14:foregroundMark x1="70213" y1="38563" x2="56839" y2="62317"/>
                        <a14:foregroundMark x1="56839" y1="62317" x2="80243" y2="41349"/>
                        <a14:foregroundMark x1="69605" y1="58651" x2="64894" y2="65543"/>
                        <a14:foregroundMark x1="72188" y1="44721" x2="46657" y2="73167"/>
                        <a14:foregroundMark x1="68541" y1="30352" x2="27508" y2="73754"/>
                        <a14:foregroundMark x1="67629" y1="50733" x2="28723" y2="68035"/>
                        <a14:foregroundMark x1="63374" y1="27273" x2="18693" y2="57771"/>
                        <a14:foregroundMark x1="69149" y1="34164" x2="15350" y2="54252"/>
                        <a14:foregroundMark x1="60334" y1="28152" x2="20061" y2="46628"/>
                        <a14:foregroundMark x1="66261" y1="26246" x2="22188" y2="51173"/>
                        <a14:foregroundMark x1="55167" y1="32258" x2="24164" y2="50440"/>
                        <a14:foregroundMark x1="65350" y1="36364" x2="32979" y2="73167"/>
                        <a14:foregroundMark x1="58815" y1="28152" x2="20061" y2="48240"/>
                        <a14:foregroundMark x1="58815" y1="17155" x2="21277" y2="35044"/>
                        <a14:foregroundMark x1="56839" y1="14663" x2="20973" y2="30352"/>
                        <a14:foregroundMark x1="53951" y1="12463" x2="23556" y2="24340"/>
                        <a14:foregroundMark x1="48024" y1="11730" x2="18085" y2="24340"/>
                        <a14:foregroundMark x1="43769" y1="6745" x2="16869" y2="24194"/>
                        <a14:foregroundMark x1="16869" y1="24194" x2="5319" y2="43255"/>
                        <a14:foregroundMark x1="40578" y1="6745" x2="16413" y2="24927"/>
                        <a14:foregroundMark x1="16413" y1="24927" x2="3951" y2="55425"/>
                        <a14:foregroundMark x1="3951" y1="55425" x2="5927" y2="60850"/>
                        <a14:foregroundMark x1="41489" y1="8065" x2="3647" y2="33138"/>
                        <a14:foregroundMark x1="3647" y1="33138" x2="2751" y2="38142"/>
                        <a14:foregroundMark x1="12462" y1="58065" x2="13982" y2="71408"/>
                        <a14:foregroundMark x1="13982" y1="71408" x2="17325" y2="79032"/>
                        <a14:foregroundMark x1="11246" y1="64663" x2="24468" y2="77126"/>
                        <a14:foregroundMark x1="74012" y1="51026" x2="59726" y2="62463"/>
                        <a14:foregroundMark x1="59726" y1="62463" x2="63982" y2="62757"/>
                        <a14:foregroundMark x1="10942" y1="62757" x2="20669" y2="77273"/>
                        <a14:foregroundMark x1="14438" y1="63343" x2="21581" y2="77566"/>
                        <a14:foregroundMark x1="11550" y1="65543" x2="21277" y2="78152"/>
                        <a14:foregroundMark x1="11246" y1="66862" x2="19605" y2="77859"/>
                        <a14:foregroundMark x1="16413" y1="74927" x2="15502" y2="77566"/>
                        <a14:foregroundMark x1="15350" y1="75073" x2="16413" y2="78446"/>
                        <a14:foregroundMark x1="38602" y1="18328" x2="48480" y2="6891"/>
                        <a14:foregroundMark x1="48480" y1="6891" x2="59726" y2="9824"/>
                        <a14:foregroundMark x1="36018" y1="18328" x2="51216" y2="8651"/>
                        <a14:foregroundMark x1="51216" y1="8651" x2="62310" y2="8944"/>
                        <a14:foregroundMark x1="36930" y1="13930" x2="49544" y2="7771"/>
                        <a14:foregroundMark x1="49544" y1="7771" x2="56839" y2="8651"/>
                        <a14:foregroundMark x1="35714" y1="19355" x2="46201" y2="8065"/>
                        <a14:foregroundMark x1="46201" y1="8065" x2="58055" y2="7771"/>
                        <a14:foregroundMark x1="31003" y1="16862" x2="46201" y2="7478"/>
                        <a14:foregroundMark x1="46201" y1="7478" x2="58511" y2="7625"/>
                        <a14:foregroundMark x1="38602" y1="16129" x2="48632" y2="6745"/>
                        <a14:foregroundMark x1="48632" y1="6745" x2="58055" y2="5572"/>
                        <a14:foregroundMark x1="39818" y1="11437" x2="49240" y2="5132"/>
                        <a14:foregroundMark x1="92097" y1="68768" x2="89058" y2="75953"/>
                        <a14:foregroundMark x1="10182" y1="64663" x2="17325" y2="73460"/>
                        <a14:foregroundMark x1="13526" y1="65543" x2="20061" y2="77859"/>
                        <a14:foregroundMark x1="8207" y1="41056" x2="6991" y2="57625"/>
                        <a14:foregroundMark x1="8207" y1="39736" x2="7295" y2="58065"/>
                        <a14:foregroundMark x1="5927" y1="40323" x2="4103" y2="57771"/>
                        <a14:backgroundMark x1="6383" y1="16569" x2="22340" y2="5572"/>
                        <a14:backgroundMark x1="22340" y1="5572" x2="3495" y2="7038"/>
                        <a14:backgroundMark x1="3495" y1="7038" x2="5927" y2="3226"/>
                        <a14:backgroundMark x1="80547" y1="6745" x2="96657" y2="16716"/>
                        <a14:backgroundMark x1="96657" y1="16716" x2="85106" y2="6891"/>
                        <a14:backgroundMark x1="85106" y1="6891" x2="95289" y2="3226"/>
                        <a14:backgroundMark x1="3951" y1="1760" x2="9119" y2="14370"/>
                        <a14:backgroundMark x1="9119" y1="14370" x2="32219" y2="1173"/>
                        <a14:backgroundMark x1="32219" y1="1173" x2="16869" y2="3079"/>
                        <a14:backgroundMark x1="16869" y1="3079" x2="21277" y2="3372"/>
                        <a14:backgroundMark x1="152" y1="34457" x2="152" y2="34457"/>
                        <a14:backgroundMark x1="152" y1="35337" x2="152" y2="35337"/>
                        <a14:backgroundMark x1="152" y1="36950" x2="456" y2="62757"/>
                      </a14:backgroundRemoval>
                    </a14:imgEffect>
                  </a14:imgLayer>
                </a14:imgProps>
              </a:ext>
            </a:extLst>
          </a:blip>
          <a:stretch>
            <a:fillRect/>
          </a:stretch>
        </p:blipFill>
        <p:spPr>
          <a:xfrm>
            <a:off x="304800" y="1813469"/>
            <a:ext cx="3528887" cy="3657600"/>
          </a:xfrm>
          <a:prstGeom prst="rect">
            <a:avLst/>
          </a:prstGeom>
        </p:spPr>
      </p:pic>
      <p:pic>
        <p:nvPicPr>
          <p:cNvPr id="11" name="Picture 10">
            <a:extLst>
              <a:ext uri="{FF2B5EF4-FFF2-40B4-BE49-F238E27FC236}">
                <a16:creationId xmlns:a16="http://schemas.microsoft.com/office/drawing/2014/main" id="{2FDCBFD2-EF95-D027-D9FD-56A54DA0EDB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5373" b="95224" l="4889" r="94815">
                        <a14:foregroundMark x1="17333" y1="27910" x2="28444" y2="14328"/>
                        <a14:foregroundMark x1="28444" y1="14328" x2="56889" y2="8507"/>
                        <a14:foregroundMark x1="56889" y1="8507" x2="77630" y2="23731"/>
                        <a14:foregroundMark x1="77630" y1="23731" x2="86667" y2="48209"/>
                        <a14:foregroundMark x1="86667" y1="48209" x2="68593" y2="75672"/>
                        <a14:foregroundMark x1="68593" y1="75672" x2="42222" y2="76567"/>
                        <a14:foregroundMark x1="42222" y1="76567" x2="17630" y2="62687"/>
                        <a14:foregroundMark x1="17630" y1="62687" x2="32741" y2="81045"/>
                        <a14:foregroundMark x1="32741" y1="81045" x2="72593" y2="77164"/>
                        <a14:foregroundMark x1="72593" y1="77164" x2="73481" y2="51343"/>
                        <a14:foregroundMark x1="73481" y1="51343" x2="49481" y2="42239"/>
                        <a14:foregroundMark x1="21185" y1="28657" x2="12296" y2="52687"/>
                        <a14:foregroundMark x1="12296" y1="52687" x2="18222" y2="72388"/>
                        <a14:foregroundMark x1="18667" y1="24627" x2="10222" y2="50597"/>
                        <a14:foregroundMark x1="10222" y1="50597" x2="15407" y2="72388"/>
                        <a14:foregroundMark x1="16296" y1="28955" x2="8148" y2="46269"/>
                        <a14:foregroundMark x1="8148" y1="46269" x2="12444" y2="61194"/>
                        <a14:foregroundMark x1="5333" y1="45970" x2="5333" y2="45970"/>
                        <a14:foregroundMark x1="7556" y1="42985" x2="9185" y2="55075"/>
                        <a14:foregroundMark x1="83852" y1="30299" x2="84889" y2="54179"/>
                        <a14:foregroundMark x1="84889" y1="54179" x2="76741" y2="70448"/>
                        <a14:foregroundMark x1="84741" y1="35522" x2="88296" y2="55672"/>
                        <a14:foregroundMark x1="88296" y1="55672" x2="84148" y2="71045"/>
                        <a14:foregroundMark x1="85037" y1="31791" x2="92444" y2="48358"/>
                        <a14:foregroundMark x1="92444" y1="48358" x2="87407" y2="67164"/>
                        <a14:foregroundMark x1="59704" y1="42687" x2="45630" y2="61343"/>
                        <a14:foregroundMark x1="45630" y1="61343" x2="42667" y2="75373"/>
                        <a14:foregroundMark x1="66667" y1="33881" x2="36444" y2="68209"/>
                        <a14:foregroundMark x1="65926" y1="38657" x2="38074" y2="53731"/>
                        <a14:foregroundMark x1="13778" y1="68060" x2="13778" y2="76567"/>
                        <a14:foregroundMark x1="36148" y1="78657" x2="53333" y2="86716"/>
                        <a14:foregroundMark x1="53333" y1="86716" x2="70222" y2="85373"/>
                        <a14:foregroundMark x1="25333" y1="80597" x2="40000" y2="90896"/>
                        <a14:foregroundMark x1="40000" y1="90896" x2="59852" y2="90746"/>
                        <a14:foregroundMark x1="42222" y1="95522" x2="58222" y2="94328"/>
                        <a14:foregroundMark x1="94222" y1="45970" x2="94815" y2="53731"/>
                        <a14:foregroundMark x1="41926" y1="7612" x2="56889" y2="5373"/>
                        <a14:foregroundMark x1="6519" y1="46567" x2="6519" y2="46567"/>
                        <a14:foregroundMark x1="10074" y1="39701" x2="5926" y2="53433"/>
                        <a14:foregroundMark x1="13037" y1="39701" x2="7556" y2="56119"/>
                        <a14:foregroundMark x1="11704" y1="40000" x2="6667" y2="52090"/>
                        <a14:foregroundMark x1="13778" y1="39701" x2="5037" y2="52090"/>
                      </a14:backgroundRemoval>
                    </a14:imgEffect>
                  </a14:imgLayer>
                </a14:imgProps>
              </a:ext>
            </a:extLst>
          </a:blip>
          <a:stretch>
            <a:fillRect/>
          </a:stretch>
        </p:blipFill>
        <p:spPr>
          <a:xfrm>
            <a:off x="4343400" y="1813469"/>
            <a:ext cx="3684895" cy="3657600"/>
          </a:xfrm>
          <a:prstGeom prst="rect">
            <a:avLst/>
          </a:prstGeom>
        </p:spPr>
      </p:pic>
      <p:pic>
        <p:nvPicPr>
          <p:cNvPr id="13" name="Picture 12">
            <a:extLst>
              <a:ext uri="{FF2B5EF4-FFF2-40B4-BE49-F238E27FC236}">
                <a16:creationId xmlns:a16="http://schemas.microsoft.com/office/drawing/2014/main" id="{B85E3296-CA18-0DE0-9A5B-BBDB8E0DF92A}"/>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4197" b="94501" l="5924" r="94922">
                        <a14:foregroundMark x1="11566" y1="37771" x2="10155" y2="59479"/>
                        <a14:foregroundMark x1="36389" y1="85094" x2="62906" y2="88278"/>
                        <a14:foregroundMark x1="7757" y1="42402" x2="8322" y2="55137"/>
                        <a14:foregroundMark x1="43441" y1="91317" x2="57123" y2="92185"/>
                        <a14:foregroundMark x1="44711" y1="92475" x2="55994" y2="92185"/>
                        <a14:foregroundMark x1="49365" y1="93488" x2="55712" y2="93777"/>
                        <a14:foregroundMark x1="90550" y1="48770" x2="90832" y2="58900"/>
                        <a14:foregroundMark x1="92102" y1="42692" x2="92948" y2="54848"/>
                        <a14:foregroundMark x1="46121" y1="26483" x2="45557" y2="48625"/>
                        <a14:foregroundMark x1="45557" y1="48625" x2="60649" y2="47902"/>
                        <a14:foregroundMark x1="60649" y1="47902" x2="39633" y2="43560"/>
                        <a14:foregroundMark x1="39633" y1="43560" x2="37518" y2="44428"/>
                        <a14:foregroundMark x1="45557" y1="36614" x2="52609" y2="22287"/>
                        <a14:foregroundMark x1="52609" y1="22287" x2="45557" y2="37192"/>
                        <a14:foregroundMark x1="39633" y1="13314" x2="57123" y2="9551"/>
                        <a14:foregroundMark x1="41044" y1="16932" x2="53032" y2="10709"/>
                        <a14:foregroundMark x1="53032" y1="10709" x2="59238" y2="9986"/>
                        <a14:foregroundMark x1="41326" y1="14182" x2="54866" y2="5933"/>
                        <a14:foregroundMark x1="39915" y1="16932" x2="52045" y2="6946"/>
                        <a14:foregroundMark x1="39069" y1="13603" x2="51199" y2="4486"/>
                        <a14:foregroundMark x1="54161" y1="20260" x2="48519" y2="49928"/>
                        <a14:foregroundMark x1="12835" y1="68596" x2="18195" y2="74819"/>
                        <a14:foregroundMark x1="13399" y1="65847" x2="19323" y2="76266"/>
                        <a14:foregroundMark x1="15797" y1="65268" x2="17207" y2="78437"/>
                        <a14:foregroundMark x1="14810" y1="62229" x2="16079" y2="77569"/>
                        <a14:foregroundMark x1="13681" y1="65557" x2="15797" y2="78148"/>
                        <a14:foregroundMark x1="10155" y1="52098" x2="7475" y2="50362"/>
                        <a14:foregroundMark x1="12412" y1="45731" x2="7334" y2="54559"/>
                        <a14:foregroundMark x1="43724" y1="92475" x2="53597" y2="94645"/>
                        <a14:foregroundMark x1="41608" y1="8973" x2="53597" y2="7815"/>
                        <a14:foregroundMark x1="42877" y1="9551" x2="59520" y2="6946"/>
                        <a14:foregroundMark x1="42595" y1="9696" x2="57828" y2="5933"/>
                        <a14:foregroundMark x1="42031" y1="9551" x2="55712" y2="4197"/>
                        <a14:foregroundMark x1="90550" y1="45152" x2="91114" y2="57019"/>
                        <a14:foregroundMark x1="94076" y1="47178" x2="95063" y2="55572"/>
                        <a14:foregroundMark x1="47391" y1="93343" x2="54725" y2="93488"/>
                        <a14:foregroundMark x1="44711" y1="93343" x2="55430" y2="92475"/>
                        <a14:foregroundMark x1="49788" y1="93488" x2="57123" y2="93777"/>
                        <a14:foregroundMark x1="11283" y1="43271" x2="7757" y2="52098"/>
                        <a14:foregroundMark x1="9450" y1="48770" x2="9450" y2="48770"/>
                        <a14:foregroundMark x1="13681" y1="40521" x2="5924" y2="51230"/>
                      </a14:backgroundRemoval>
                    </a14:imgEffect>
                  </a14:imgLayer>
                </a14:imgProps>
              </a:ext>
            </a:extLst>
          </a:blip>
          <a:stretch>
            <a:fillRect/>
          </a:stretch>
        </p:blipFill>
        <p:spPr>
          <a:xfrm>
            <a:off x="8439122" y="1813469"/>
            <a:ext cx="3752878" cy="3657600"/>
          </a:xfrm>
          <a:prstGeom prst="rect">
            <a:avLst/>
          </a:prstGeom>
        </p:spPr>
      </p:pic>
      <p:sp>
        <p:nvSpPr>
          <p:cNvPr id="20" name="Rectangle 19">
            <a:extLst>
              <a:ext uri="{FF2B5EF4-FFF2-40B4-BE49-F238E27FC236}">
                <a16:creationId xmlns:a16="http://schemas.microsoft.com/office/drawing/2014/main" id="{4F9C04D9-29C0-2900-56E4-00579C3449FB}"/>
              </a:ext>
            </a:extLst>
          </p:cNvPr>
          <p:cNvSpPr/>
          <p:nvPr/>
        </p:nvSpPr>
        <p:spPr>
          <a:xfrm>
            <a:off x="10515600" y="2895600"/>
            <a:ext cx="1322694" cy="685800"/>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05F3ACF9-4D50-9C2F-0043-30A9BA67E464}"/>
              </a:ext>
            </a:extLst>
          </p:cNvPr>
          <p:cNvSpPr>
            <a:spLocks noGrp="1"/>
          </p:cNvSpPr>
          <p:nvPr>
            <p:ph type="sldNum" sz="quarter" idx="12"/>
          </p:nvPr>
        </p:nvSpPr>
        <p:spPr/>
        <p:txBody>
          <a:bodyPr/>
          <a:lstStyle/>
          <a:p>
            <a:fld id="{1C254BFA-3238-498C-BEA9-B33207F7693D}" type="slidenum">
              <a:rPr lang="en-US" smtClean="0"/>
              <a:t>21</a:t>
            </a:fld>
            <a:endParaRPr lang="en-US" dirty="0"/>
          </a:p>
        </p:txBody>
      </p:sp>
    </p:spTree>
    <p:extLst>
      <p:ext uri="{BB962C8B-B14F-4D97-AF65-F5344CB8AC3E}">
        <p14:creationId xmlns:p14="http://schemas.microsoft.com/office/powerpoint/2010/main" val="9476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5400000">
                                      <p:cBhvr>
                                        <p:cTn id="6" dur="1000" fill="hold"/>
                                        <p:tgtEl>
                                          <p:spTgt spid="7"/>
                                        </p:tgtEl>
                                        <p:attrNameLst>
                                          <p:attrName>r</p:attrName>
                                        </p:attrNameLst>
                                      </p:cBhvr>
                                    </p:animRot>
                                  </p:childTnLst>
                                </p:cTn>
                              </p:par>
                            </p:childTnLst>
                          </p:cTn>
                        </p:par>
                        <p:par>
                          <p:cTn id="7" fill="hold">
                            <p:stCondLst>
                              <p:cond delay="1000"/>
                            </p:stCondLst>
                            <p:childTnLst>
                              <p:par>
                                <p:cTn id="8" presetID="22" presetClass="entr" presetSubtype="8"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250"/>
                                        <p:tgtEl>
                                          <p:spTgt spid="6"/>
                                        </p:tgtEl>
                                      </p:cBhvr>
                                    </p:animEffect>
                                  </p:childTnLst>
                                </p:cTn>
                              </p:par>
                            </p:childTnLst>
                          </p:cTn>
                        </p:par>
                        <p:par>
                          <p:cTn id="11" fill="hold">
                            <p:stCondLst>
                              <p:cond delay="1250"/>
                            </p:stCondLst>
                            <p:childTnLst>
                              <p:par>
                                <p:cTn id="12" presetID="10"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25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50"/>
                                        <p:tgtEl>
                                          <p:spTgt spid="13"/>
                                        </p:tgtEl>
                                      </p:cBhvr>
                                    </p:animEffect>
                                  </p:childTnLst>
                                </p:cTn>
                              </p:par>
                            </p:childTnLst>
                          </p:cTn>
                        </p:par>
                        <p:par>
                          <p:cTn id="20" fill="hold">
                            <p:stCondLst>
                              <p:cond delay="250"/>
                            </p:stCondLst>
                            <p:childTnLst>
                              <p:par>
                                <p:cTn id="21" presetID="10" presetClass="entr" presetSubtype="0"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56546-1AF1-1031-8442-9BC3847E464D}"/>
              </a:ext>
            </a:extLst>
          </p:cNvPr>
          <p:cNvSpPr>
            <a:spLocks noGrp="1"/>
          </p:cNvSpPr>
          <p:nvPr>
            <p:ph type="title"/>
          </p:nvPr>
        </p:nvSpPr>
        <p:spPr/>
        <p:txBody>
          <a:bodyPr/>
          <a:lstStyle/>
          <a:p>
            <a:r>
              <a:rPr lang="en-US" dirty="0"/>
              <a:t>Main learning objectives</a:t>
            </a:r>
          </a:p>
        </p:txBody>
      </p:sp>
      <p:sp>
        <p:nvSpPr>
          <p:cNvPr id="3" name="Content Placeholder 2">
            <a:extLst>
              <a:ext uri="{FF2B5EF4-FFF2-40B4-BE49-F238E27FC236}">
                <a16:creationId xmlns:a16="http://schemas.microsoft.com/office/drawing/2014/main" id="{58DCBF3B-2E61-B271-887C-2A8CA1E97BC9}"/>
              </a:ext>
            </a:extLst>
          </p:cNvPr>
          <p:cNvSpPr>
            <a:spLocks noGrp="1"/>
          </p:cNvSpPr>
          <p:nvPr>
            <p:ph idx="1"/>
          </p:nvPr>
        </p:nvSpPr>
        <p:spPr/>
        <p:txBody>
          <a:bodyPr/>
          <a:lstStyle/>
          <a:p>
            <a:pPr marL="514350" indent="-514350">
              <a:buFont typeface="+mj-lt"/>
              <a:buAutoNum type="arabicPeriod"/>
            </a:pPr>
            <a:r>
              <a:rPr lang="en-US" dirty="0"/>
              <a:t>Understand basic theories and principles of data visualization and what constitutes a “Good Chart”</a:t>
            </a:r>
          </a:p>
          <a:p>
            <a:pPr marL="514350" indent="-514350">
              <a:buFont typeface="+mj-lt"/>
              <a:buAutoNum type="arabicPeriod"/>
            </a:pPr>
            <a:r>
              <a:rPr lang="en-US" dirty="0"/>
              <a:t>Apply the learning from this session to create desired visuals. We will use </a:t>
            </a:r>
            <a:r>
              <a:rPr lang="en-US" i="1" dirty="0"/>
              <a:t>ggplot</a:t>
            </a:r>
            <a:r>
              <a:rPr lang="en-US" dirty="0"/>
              <a:t> for practical demonstration, but the same principles can be extended to other platforms</a:t>
            </a:r>
          </a:p>
          <a:p>
            <a:pPr marL="514350" indent="-514350">
              <a:buFont typeface="+mj-lt"/>
              <a:buAutoNum type="arabicPeriod"/>
            </a:pPr>
            <a:r>
              <a:rPr lang="en-US" dirty="0"/>
              <a:t>Evaluate the appropriateness of a visualization in a given context and propose ways to improve it</a:t>
            </a:r>
          </a:p>
        </p:txBody>
      </p:sp>
      <p:sp>
        <p:nvSpPr>
          <p:cNvPr id="6" name="Slide Number Placeholder 5">
            <a:extLst>
              <a:ext uri="{FF2B5EF4-FFF2-40B4-BE49-F238E27FC236}">
                <a16:creationId xmlns:a16="http://schemas.microsoft.com/office/drawing/2014/main" id="{F4C5773D-7900-76B7-C21A-F2D673A685DB}"/>
              </a:ext>
            </a:extLst>
          </p:cNvPr>
          <p:cNvSpPr>
            <a:spLocks noGrp="1"/>
          </p:cNvSpPr>
          <p:nvPr>
            <p:ph type="sldNum" sz="quarter" idx="12"/>
          </p:nvPr>
        </p:nvSpPr>
        <p:spPr/>
        <p:txBody>
          <a:bodyPr/>
          <a:lstStyle/>
          <a:p>
            <a:fld id="{1C254BFA-3238-498C-BEA9-B33207F7693D}" type="slidenum">
              <a:rPr lang="en-US" smtClean="0"/>
              <a:t>22</a:t>
            </a:fld>
            <a:endParaRPr lang="en-US" dirty="0"/>
          </a:p>
        </p:txBody>
      </p:sp>
    </p:spTree>
    <p:extLst>
      <p:ext uri="{BB962C8B-B14F-4D97-AF65-F5344CB8AC3E}">
        <p14:creationId xmlns:p14="http://schemas.microsoft.com/office/powerpoint/2010/main" val="2322383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AF7C9-48F1-486F-B83B-D4C26EC0BAB0}"/>
              </a:ext>
            </a:extLst>
          </p:cNvPr>
          <p:cNvSpPr>
            <a:spLocks noGrp="1"/>
          </p:cNvSpPr>
          <p:nvPr>
            <p:ph type="title"/>
          </p:nvPr>
        </p:nvSpPr>
        <p:spPr/>
        <p:txBody>
          <a:bodyPr/>
          <a:lstStyle/>
          <a:p>
            <a:r>
              <a:rPr lang="en-US" dirty="0"/>
              <a:t>What this session is </a:t>
            </a:r>
            <a:r>
              <a:rPr lang="en-US" u="sng" dirty="0"/>
              <a:t>not</a:t>
            </a:r>
          </a:p>
        </p:txBody>
      </p:sp>
      <p:sp>
        <p:nvSpPr>
          <p:cNvPr id="3" name="Content Placeholder 2">
            <a:extLst>
              <a:ext uri="{FF2B5EF4-FFF2-40B4-BE49-F238E27FC236}">
                <a16:creationId xmlns:a16="http://schemas.microsoft.com/office/drawing/2014/main" id="{242D8EEF-E768-B542-FB26-4FB26E32545B}"/>
              </a:ext>
            </a:extLst>
          </p:cNvPr>
          <p:cNvSpPr>
            <a:spLocks noGrp="1"/>
          </p:cNvSpPr>
          <p:nvPr>
            <p:ph idx="1"/>
          </p:nvPr>
        </p:nvSpPr>
        <p:spPr/>
        <p:txBody>
          <a:bodyPr/>
          <a:lstStyle/>
          <a:p>
            <a:r>
              <a:rPr lang="en-US" dirty="0"/>
              <a:t>A tutorial/workshop for </a:t>
            </a:r>
            <a:r>
              <a:rPr lang="en-US" i="1" dirty="0"/>
              <a:t>ggplot</a:t>
            </a:r>
            <a:r>
              <a:rPr lang="en-US" dirty="0"/>
              <a:t>,</a:t>
            </a:r>
            <a:r>
              <a:rPr lang="en-US" i="1" dirty="0"/>
              <a:t> Power BI</a:t>
            </a:r>
            <a:r>
              <a:rPr lang="en-US" dirty="0"/>
              <a:t>, etc.</a:t>
            </a:r>
          </a:p>
          <a:p>
            <a:pPr lvl="1"/>
            <a:r>
              <a:rPr lang="en-US" dirty="0"/>
              <a:t>Choose your favorite tool, though we will be using </a:t>
            </a:r>
            <a:r>
              <a:rPr lang="en-US" i="1" dirty="0"/>
              <a:t>ggplot</a:t>
            </a:r>
            <a:r>
              <a:rPr lang="en-US" dirty="0"/>
              <a:t> for demonstration of the principles discussed herein</a:t>
            </a:r>
          </a:p>
          <a:p>
            <a:r>
              <a:rPr lang="en-US" dirty="0"/>
              <a:t>A sales pitch on why and how your organization should set up a more efficient dashboard system</a:t>
            </a:r>
          </a:p>
          <a:p>
            <a:pPr lvl="1"/>
            <a:r>
              <a:rPr lang="en-US" dirty="0"/>
              <a:t>Consultants are more than happy to take your money and help you with that</a:t>
            </a:r>
          </a:p>
          <a:p>
            <a:pPr lvl="1"/>
            <a:endParaRPr lang="en-US" dirty="0"/>
          </a:p>
          <a:p>
            <a:pPr lvl="1"/>
            <a:endParaRPr lang="en-US" dirty="0"/>
          </a:p>
          <a:p>
            <a:pPr lvl="1"/>
            <a:endParaRPr lang="en-US" dirty="0"/>
          </a:p>
        </p:txBody>
      </p:sp>
      <p:sp>
        <p:nvSpPr>
          <p:cNvPr id="6" name="Slide Number Placeholder 5">
            <a:extLst>
              <a:ext uri="{FF2B5EF4-FFF2-40B4-BE49-F238E27FC236}">
                <a16:creationId xmlns:a16="http://schemas.microsoft.com/office/drawing/2014/main" id="{F3950A09-FF4C-CC31-0DD3-1431D2ED06DB}"/>
              </a:ext>
            </a:extLst>
          </p:cNvPr>
          <p:cNvSpPr>
            <a:spLocks noGrp="1"/>
          </p:cNvSpPr>
          <p:nvPr>
            <p:ph type="sldNum" sz="quarter" idx="12"/>
          </p:nvPr>
        </p:nvSpPr>
        <p:spPr/>
        <p:txBody>
          <a:bodyPr/>
          <a:lstStyle/>
          <a:p>
            <a:fld id="{1C254BFA-3238-498C-BEA9-B33207F7693D}" type="slidenum">
              <a:rPr lang="en-US" smtClean="0"/>
              <a:t>23</a:t>
            </a:fld>
            <a:endParaRPr lang="en-US" dirty="0"/>
          </a:p>
        </p:txBody>
      </p:sp>
      <p:pic>
        <p:nvPicPr>
          <p:cNvPr id="6146" name="Picture 2" descr="Your data visualization is fantastic! Here take my money! - Shutup and Take  My Money Meme Generator">
            <a:extLst>
              <a:ext uri="{FF2B5EF4-FFF2-40B4-BE49-F238E27FC236}">
                <a16:creationId xmlns:a16="http://schemas.microsoft.com/office/drawing/2014/main" id="{81423A5F-3449-9F9A-881E-4E4F817583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0124" y="7467600"/>
            <a:ext cx="2791752" cy="2103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517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42" presetClass="path" presetSubtype="0" accel="50000" decel="50000" fill="hold" nodeType="withEffect">
                                  <p:stCondLst>
                                    <p:cond delay="0"/>
                                  </p:stCondLst>
                                  <p:childTnLst>
                                    <p:animMotion origin="layout" path="M 0.00208 -0.05764 L 0 -0.45926 " pathEditMode="relative" rAng="0" ptsTypes="AA">
                                      <p:cBhvr>
                                        <p:cTn id="16" dur="2000" fill="hold"/>
                                        <p:tgtEl>
                                          <p:spTgt spid="6146"/>
                                        </p:tgtEl>
                                        <p:attrNameLst>
                                          <p:attrName>ppt_x</p:attrName>
                                          <p:attrName>ppt_y</p:attrName>
                                        </p:attrNameLst>
                                      </p:cBhvr>
                                      <p:rCtr x="-104" y="-200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B6C9D-7811-1FCC-9D06-AC9D40A02713}"/>
              </a:ext>
            </a:extLst>
          </p:cNvPr>
          <p:cNvSpPr>
            <a:spLocks noGrp="1"/>
          </p:cNvSpPr>
          <p:nvPr>
            <p:ph type="title"/>
          </p:nvPr>
        </p:nvSpPr>
        <p:spPr/>
        <p:txBody>
          <a:bodyPr/>
          <a:lstStyle/>
          <a:p>
            <a:r>
              <a:rPr lang="en-US" dirty="0"/>
              <a:t>Theories and Principles</a:t>
            </a:r>
          </a:p>
        </p:txBody>
      </p:sp>
      <p:sp>
        <p:nvSpPr>
          <p:cNvPr id="7" name="Text Placeholder 6">
            <a:extLst>
              <a:ext uri="{FF2B5EF4-FFF2-40B4-BE49-F238E27FC236}">
                <a16:creationId xmlns:a16="http://schemas.microsoft.com/office/drawing/2014/main" id="{5346081C-B004-A0D5-D791-8548A4F19C1F}"/>
              </a:ext>
            </a:extLst>
          </p:cNvPr>
          <p:cNvSpPr>
            <a:spLocks noGrp="1"/>
          </p:cNvSpPr>
          <p:nvPr>
            <p:ph type="body" idx="1"/>
          </p:nvPr>
        </p:nvSpPr>
        <p:spPr/>
        <p:txBody>
          <a:bodyPr/>
          <a:lstStyle/>
          <a:p>
            <a:endParaRPr lang="en-US" dirty="0"/>
          </a:p>
        </p:txBody>
      </p:sp>
      <p:sp>
        <p:nvSpPr>
          <p:cNvPr id="6" name="Slide Number Placeholder 5">
            <a:extLst>
              <a:ext uri="{FF2B5EF4-FFF2-40B4-BE49-F238E27FC236}">
                <a16:creationId xmlns:a16="http://schemas.microsoft.com/office/drawing/2014/main" id="{42AEB011-27C9-E5FE-73FE-447537A1C1D9}"/>
              </a:ext>
            </a:extLst>
          </p:cNvPr>
          <p:cNvSpPr>
            <a:spLocks noGrp="1"/>
          </p:cNvSpPr>
          <p:nvPr>
            <p:ph type="sldNum" sz="quarter" idx="12"/>
          </p:nvPr>
        </p:nvSpPr>
        <p:spPr/>
        <p:txBody>
          <a:bodyPr/>
          <a:lstStyle/>
          <a:p>
            <a:fld id="{32732B82-C466-4FB3-A36F-4A9CDCE3F56E}" type="slidenum">
              <a:rPr lang="en-US" smtClean="0"/>
              <a:t>24</a:t>
            </a:fld>
            <a:endParaRPr lang="en-US" dirty="0"/>
          </a:p>
        </p:txBody>
      </p:sp>
    </p:spTree>
    <p:extLst>
      <p:ext uri="{BB962C8B-B14F-4D97-AF65-F5344CB8AC3E}">
        <p14:creationId xmlns:p14="http://schemas.microsoft.com/office/powerpoint/2010/main" val="19212883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DBBE5-ECD1-75E5-332E-47489F3DD565}"/>
              </a:ext>
            </a:extLst>
          </p:cNvPr>
          <p:cNvSpPr>
            <a:spLocks noGrp="1"/>
          </p:cNvSpPr>
          <p:nvPr>
            <p:ph type="title"/>
          </p:nvPr>
        </p:nvSpPr>
        <p:spPr/>
        <p:txBody>
          <a:bodyPr/>
          <a:lstStyle/>
          <a:p>
            <a:r>
              <a:rPr lang="en-US" dirty="0"/>
              <a:t>Tufte’s Graphical Excellence</a:t>
            </a:r>
          </a:p>
        </p:txBody>
      </p:sp>
      <p:sp>
        <p:nvSpPr>
          <p:cNvPr id="3" name="Content Placeholder 2">
            <a:extLst>
              <a:ext uri="{FF2B5EF4-FFF2-40B4-BE49-F238E27FC236}">
                <a16:creationId xmlns:a16="http://schemas.microsoft.com/office/drawing/2014/main" id="{DF02CAFA-0EC2-BAFA-39BA-5FFD3BED6D0A}"/>
              </a:ext>
            </a:extLst>
          </p:cNvPr>
          <p:cNvSpPr>
            <a:spLocks noGrp="1"/>
          </p:cNvSpPr>
          <p:nvPr>
            <p:ph idx="1"/>
          </p:nvPr>
        </p:nvSpPr>
        <p:spPr/>
        <p:txBody>
          <a:bodyPr/>
          <a:lstStyle/>
          <a:p>
            <a:r>
              <a:rPr lang="en-US" dirty="0"/>
              <a:t>Graphical excellence is that which gives to the viewer the </a:t>
            </a:r>
            <a:r>
              <a:rPr lang="en-US" sz="3600" b="1" dirty="0">
                <a:highlight>
                  <a:srgbClr val="FFFF00"/>
                </a:highlight>
              </a:rPr>
              <a:t>greatest number of ideas </a:t>
            </a:r>
            <a:r>
              <a:rPr lang="en-US" b="1" dirty="0">
                <a:highlight>
                  <a:srgbClr val="FFFF00"/>
                </a:highlight>
                <a:latin typeface="Arial Narrow" panose="020B0606020202030204" pitchFamily="34" charset="0"/>
              </a:rPr>
              <a:t>in the shortest time </a:t>
            </a:r>
            <a:r>
              <a:rPr lang="en-US" b="1" dirty="0">
                <a:highlight>
                  <a:srgbClr val="FFFF00"/>
                </a:highlight>
                <a:latin typeface="Speak Pro Light" panose="020F0502020204030204" pitchFamily="34" charset="0"/>
                <a:cs typeface="Arabic Typesetting" panose="020F0502020204030204" pitchFamily="66" charset="-78"/>
              </a:rPr>
              <a:t>with the least ink </a:t>
            </a:r>
            <a:r>
              <a:rPr lang="en-US" sz="1600" b="1" dirty="0">
                <a:highlight>
                  <a:srgbClr val="FFFF00"/>
                </a:highlight>
              </a:rPr>
              <a:t>in the smallest space</a:t>
            </a:r>
            <a:endParaRPr lang="en-US" dirty="0">
              <a:highlight>
                <a:srgbClr val="FFFF00"/>
              </a:highlight>
            </a:endParaRPr>
          </a:p>
          <a:p>
            <a:pPr lvl="1"/>
            <a:r>
              <a:rPr lang="en-US" dirty="0"/>
              <a:t>The famous “data-ink ratio” stems from this</a:t>
            </a:r>
          </a:p>
          <a:p>
            <a:pPr lvl="1"/>
            <a:r>
              <a:rPr lang="en-US" dirty="0"/>
              <a:t>Higher data “density,” if you will</a:t>
            </a:r>
          </a:p>
          <a:p>
            <a:r>
              <a:rPr lang="en-US" dirty="0"/>
              <a:t>Graphical excellence requires telling the </a:t>
            </a:r>
            <a:r>
              <a:rPr lang="en-US" b="1" dirty="0"/>
              <a:t>truth</a:t>
            </a:r>
            <a:endParaRPr lang="en-US" dirty="0"/>
          </a:p>
          <a:p>
            <a:r>
              <a:rPr lang="en-US" dirty="0"/>
              <a:t>…</a:t>
            </a:r>
          </a:p>
          <a:p>
            <a:r>
              <a:rPr lang="en-US" dirty="0"/>
              <a:t>“…above all else, show the data”</a:t>
            </a:r>
          </a:p>
          <a:p>
            <a:endParaRPr lang="en-US" dirty="0"/>
          </a:p>
        </p:txBody>
      </p:sp>
      <p:sp>
        <p:nvSpPr>
          <p:cNvPr id="5" name="TextBox 4">
            <a:extLst>
              <a:ext uri="{FF2B5EF4-FFF2-40B4-BE49-F238E27FC236}">
                <a16:creationId xmlns:a16="http://schemas.microsoft.com/office/drawing/2014/main" id="{4F49235A-483B-7641-EAAA-EA6153032D40}"/>
              </a:ext>
            </a:extLst>
          </p:cNvPr>
          <p:cNvSpPr txBox="1"/>
          <p:nvPr/>
        </p:nvSpPr>
        <p:spPr>
          <a:xfrm>
            <a:off x="9132163" y="6081991"/>
            <a:ext cx="2819400" cy="184666"/>
          </a:xfrm>
          <a:prstGeom prst="rect">
            <a:avLst/>
          </a:prstGeom>
          <a:noFill/>
        </p:spPr>
        <p:txBody>
          <a:bodyPr wrap="square">
            <a:spAutoFit/>
          </a:bodyPr>
          <a:lstStyle/>
          <a:p>
            <a:r>
              <a:rPr lang="en-US" sz="600" dirty="0">
                <a:hlinkClick r:id="rId2"/>
              </a:rPr>
              <a:t>Graphical/Visual Properties (gatech.edu)</a:t>
            </a:r>
            <a:endParaRPr lang="en-US" sz="600" dirty="0"/>
          </a:p>
        </p:txBody>
      </p:sp>
      <p:sp>
        <p:nvSpPr>
          <p:cNvPr id="7" name="Slide Number Placeholder 6">
            <a:extLst>
              <a:ext uri="{FF2B5EF4-FFF2-40B4-BE49-F238E27FC236}">
                <a16:creationId xmlns:a16="http://schemas.microsoft.com/office/drawing/2014/main" id="{89535487-D6D1-66B3-A414-FA768AA0E545}"/>
              </a:ext>
            </a:extLst>
          </p:cNvPr>
          <p:cNvSpPr>
            <a:spLocks noGrp="1"/>
          </p:cNvSpPr>
          <p:nvPr>
            <p:ph type="sldNum" sz="quarter" idx="12"/>
          </p:nvPr>
        </p:nvSpPr>
        <p:spPr/>
        <p:txBody>
          <a:bodyPr/>
          <a:lstStyle/>
          <a:p>
            <a:fld id="{1C254BFA-3238-498C-BEA9-B33207F7693D}" type="slidenum">
              <a:rPr lang="en-US" smtClean="0"/>
              <a:t>25</a:t>
            </a:fld>
            <a:endParaRPr lang="en-US" dirty="0"/>
          </a:p>
        </p:txBody>
      </p:sp>
    </p:spTree>
    <p:extLst>
      <p:ext uri="{BB962C8B-B14F-4D97-AF65-F5344CB8AC3E}">
        <p14:creationId xmlns:p14="http://schemas.microsoft.com/office/powerpoint/2010/main" val="29637127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01DD2-B602-CACB-DBC8-99816F11A196}"/>
              </a:ext>
            </a:extLst>
          </p:cNvPr>
          <p:cNvSpPr>
            <a:spLocks noGrp="1"/>
          </p:cNvSpPr>
          <p:nvPr>
            <p:ph type="title"/>
          </p:nvPr>
        </p:nvSpPr>
        <p:spPr/>
        <p:txBody>
          <a:bodyPr/>
          <a:lstStyle/>
          <a:p>
            <a:r>
              <a:rPr lang="en-US" b="1" i="1" dirty="0" err="1"/>
              <a:t>Visuaries</a:t>
            </a:r>
            <a:r>
              <a:rPr lang="en-US" b="1" i="1" dirty="0"/>
              <a:t> </a:t>
            </a:r>
            <a:r>
              <a:rPr lang="en-US" dirty="0"/>
              <a:t>do not mislead</a:t>
            </a:r>
          </a:p>
        </p:txBody>
      </p:sp>
      <p:sp>
        <p:nvSpPr>
          <p:cNvPr id="3" name="Content Placeholder 2">
            <a:extLst>
              <a:ext uri="{FF2B5EF4-FFF2-40B4-BE49-F238E27FC236}">
                <a16:creationId xmlns:a16="http://schemas.microsoft.com/office/drawing/2014/main" id="{55EC2E2B-9F33-E291-4D5C-0DA59E46A14C}"/>
              </a:ext>
            </a:extLst>
          </p:cNvPr>
          <p:cNvSpPr>
            <a:spLocks noGrp="1"/>
          </p:cNvSpPr>
          <p:nvPr>
            <p:ph idx="1"/>
          </p:nvPr>
        </p:nvSpPr>
        <p:spPr/>
        <p:txBody>
          <a:bodyPr/>
          <a:lstStyle/>
          <a:p>
            <a:r>
              <a:rPr lang="en-US" dirty="0"/>
              <a:t>“Graphical excellence requires telling the truth about the data.”</a:t>
            </a:r>
          </a:p>
          <a:p>
            <a:pPr lvl="1">
              <a:buFontTx/>
              <a:buChar char="-"/>
            </a:pPr>
            <a:r>
              <a:rPr lang="en-US" dirty="0"/>
              <a:t>Visual Display of Quantitative Information pg. 51 </a:t>
            </a:r>
          </a:p>
          <a:p>
            <a:pPr marL="0" indent="0">
              <a:buNone/>
            </a:pPr>
            <a:endParaRPr lang="en-US" dirty="0"/>
          </a:p>
          <a:p>
            <a:endParaRPr lang="en-US" dirty="0"/>
          </a:p>
        </p:txBody>
      </p:sp>
      <p:sp>
        <p:nvSpPr>
          <p:cNvPr id="13" name="TextBox 12">
            <a:extLst>
              <a:ext uri="{FF2B5EF4-FFF2-40B4-BE49-F238E27FC236}">
                <a16:creationId xmlns:a16="http://schemas.microsoft.com/office/drawing/2014/main" id="{A82B71D0-6F5D-16F5-2926-05BFC218FA7A}"/>
              </a:ext>
            </a:extLst>
          </p:cNvPr>
          <p:cNvSpPr txBox="1"/>
          <p:nvPr/>
        </p:nvSpPr>
        <p:spPr>
          <a:xfrm>
            <a:off x="1295400" y="5961519"/>
            <a:ext cx="3225301" cy="184666"/>
          </a:xfrm>
          <a:prstGeom prst="rect">
            <a:avLst/>
          </a:prstGeom>
          <a:noFill/>
        </p:spPr>
        <p:txBody>
          <a:bodyPr wrap="square">
            <a:spAutoFit/>
          </a:bodyPr>
          <a:lstStyle/>
          <a:p>
            <a:r>
              <a:rPr lang="en-US" sz="600" dirty="0">
                <a:hlinkClick r:id="rId3"/>
              </a:rPr>
              <a:t>PowerPoint Presentation (casact.org)</a:t>
            </a:r>
            <a:endParaRPr lang="en-US" sz="600" dirty="0"/>
          </a:p>
        </p:txBody>
      </p:sp>
      <p:sp>
        <p:nvSpPr>
          <p:cNvPr id="15" name="TextBox 14">
            <a:extLst>
              <a:ext uri="{FF2B5EF4-FFF2-40B4-BE49-F238E27FC236}">
                <a16:creationId xmlns:a16="http://schemas.microsoft.com/office/drawing/2014/main" id="{86C8B22F-3BC8-5B28-5DEE-1C50DB330B16}"/>
              </a:ext>
            </a:extLst>
          </p:cNvPr>
          <p:cNvSpPr txBox="1"/>
          <p:nvPr/>
        </p:nvSpPr>
        <p:spPr>
          <a:xfrm>
            <a:off x="4953000" y="5961519"/>
            <a:ext cx="6094520" cy="184666"/>
          </a:xfrm>
          <a:prstGeom prst="rect">
            <a:avLst/>
          </a:prstGeom>
          <a:noFill/>
        </p:spPr>
        <p:txBody>
          <a:bodyPr wrap="square">
            <a:spAutoFit/>
          </a:bodyPr>
          <a:lstStyle/>
          <a:p>
            <a:r>
              <a:rPr lang="en-US" sz="600" dirty="0">
                <a:hlinkClick r:id="rId4"/>
              </a:rPr>
              <a:t>Tools - Proportional Ink (callingbullshit.org)</a:t>
            </a:r>
            <a:endParaRPr lang="en-US" sz="600" dirty="0"/>
          </a:p>
        </p:txBody>
      </p:sp>
      <p:pic>
        <p:nvPicPr>
          <p:cNvPr id="17" name="Picture 16">
            <a:extLst>
              <a:ext uri="{FF2B5EF4-FFF2-40B4-BE49-F238E27FC236}">
                <a16:creationId xmlns:a16="http://schemas.microsoft.com/office/drawing/2014/main" id="{3D64F9DC-6A3F-50AA-027B-7ED347281CDD}"/>
              </a:ext>
            </a:extLst>
          </p:cNvPr>
          <p:cNvPicPr>
            <a:picLocks noChangeAspect="1"/>
          </p:cNvPicPr>
          <p:nvPr/>
        </p:nvPicPr>
        <p:blipFill>
          <a:blip r:embed="rId5"/>
          <a:stretch>
            <a:fillRect/>
          </a:stretch>
        </p:blipFill>
        <p:spPr>
          <a:xfrm>
            <a:off x="4953000" y="3465871"/>
            <a:ext cx="3769991" cy="2286000"/>
          </a:xfrm>
          <a:prstGeom prst="rect">
            <a:avLst/>
          </a:prstGeom>
        </p:spPr>
      </p:pic>
      <p:sp>
        <p:nvSpPr>
          <p:cNvPr id="18" name="TextBox 17">
            <a:extLst>
              <a:ext uri="{FF2B5EF4-FFF2-40B4-BE49-F238E27FC236}">
                <a16:creationId xmlns:a16="http://schemas.microsoft.com/office/drawing/2014/main" id="{715AC25A-EFF3-EDAC-DB5E-7CC51E4A644C}"/>
              </a:ext>
            </a:extLst>
          </p:cNvPr>
          <p:cNvSpPr txBox="1"/>
          <p:nvPr/>
        </p:nvSpPr>
        <p:spPr>
          <a:xfrm>
            <a:off x="1295400" y="3048000"/>
            <a:ext cx="1107996" cy="369332"/>
          </a:xfrm>
          <a:prstGeom prst="rect">
            <a:avLst/>
          </a:prstGeom>
          <a:noFill/>
        </p:spPr>
        <p:txBody>
          <a:bodyPr wrap="none" rtlCol="0">
            <a:spAutoFit/>
          </a:bodyPr>
          <a:lstStyle/>
          <a:p>
            <a:r>
              <a:rPr lang="en-US" b="1" dirty="0"/>
              <a:t>Obvious</a:t>
            </a:r>
          </a:p>
        </p:txBody>
      </p:sp>
      <p:sp>
        <p:nvSpPr>
          <p:cNvPr id="19" name="TextBox 18">
            <a:extLst>
              <a:ext uri="{FF2B5EF4-FFF2-40B4-BE49-F238E27FC236}">
                <a16:creationId xmlns:a16="http://schemas.microsoft.com/office/drawing/2014/main" id="{A3EF1081-30DB-3FAF-6145-BE56BFC57E49}"/>
              </a:ext>
            </a:extLst>
          </p:cNvPr>
          <p:cNvSpPr txBox="1"/>
          <p:nvPr/>
        </p:nvSpPr>
        <p:spPr>
          <a:xfrm>
            <a:off x="4724400" y="3043981"/>
            <a:ext cx="889987" cy="369332"/>
          </a:xfrm>
          <a:prstGeom prst="rect">
            <a:avLst/>
          </a:prstGeom>
          <a:noFill/>
        </p:spPr>
        <p:txBody>
          <a:bodyPr wrap="none" rtlCol="0">
            <a:spAutoFit/>
          </a:bodyPr>
          <a:lstStyle/>
          <a:p>
            <a:r>
              <a:rPr lang="en-US" b="1" dirty="0"/>
              <a:t>Subtle</a:t>
            </a:r>
          </a:p>
        </p:txBody>
      </p:sp>
      <p:pic>
        <p:nvPicPr>
          <p:cNvPr id="5" name="Picture 4">
            <a:extLst>
              <a:ext uri="{FF2B5EF4-FFF2-40B4-BE49-F238E27FC236}">
                <a16:creationId xmlns:a16="http://schemas.microsoft.com/office/drawing/2014/main" id="{30F3481D-91D8-ED77-734D-C070DC454B4A}"/>
              </a:ext>
            </a:extLst>
          </p:cNvPr>
          <p:cNvPicPr>
            <a:picLocks noChangeAspect="1"/>
          </p:cNvPicPr>
          <p:nvPr/>
        </p:nvPicPr>
        <p:blipFill>
          <a:blip r:embed="rId6"/>
          <a:stretch>
            <a:fillRect/>
          </a:stretch>
        </p:blipFill>
        <p:spPr>
          <a:xfrm>
            <a:off x="1426131" y="3465871"/>
            <a:ext cx="3298269" cy="2468880"/>
          </a:xfrm>
          <a:prstGeom prst="rect">
            <a:avLst/>
          </a:prstGeom>
        </p:spPr>
      </p:pic>
      <p:sp>
        <p:nvSpPr>
          <p:cNvPr id="9" name="Slide Number Placeholder 8">
            <a:extLst>
              <a:ext uri="{FF2B5EF4-FFF2-40B4-BE49-F238E27FC236}">
                <a16:creationId xmlns:a16="http://schemas.microsoft.com/office/drawing/2014/main" id="{A0ACADB3-862B-D28D-AC2C-CDA0924F5640}"/>
              </a:ext>
            </a:extLst>
          </p:cNvPr>
          <p:cNvSpPr>
            <a:spLocks noGrp="1"/>
          </p:cNvSpPr>
          <p:nvPr>
            <p:ph type="sldNum" sz="quarter" idx="12"/>
          </p:nvPr>
        </p:nvSpPr>
        <p:spPr/>
        <p:txBody>
          <a:bodyPr/>
          <a:lstStyle/>
          <a:p>
            <a:fld id="{1C254BFA-3238-498C-BEA9-B33207F7693D}" type="slidenum">
              <a:rPr lang="en-US" smtClean="0"/>
              <a:t>26</a:t>
            </a:fld>
            <a:endParaRPr lang="en-US" dirty="0"/>
          </a:p>
        </p:txBody>
      </p:sp>
      <p:grpSp>
        <p:nvGrpSpPr>
          <p:cNvPr id="16" name="Group 15">
            <a:extLst>
              <a:ext uri="{FF2B5EF4-FFF2-40B4-BE49-F238E27FC236}">
                <a16:creationId xmlns:a16="http://schemas.microsoft.com/office/drawing/2014/main" id="{683FCE5F-9E65-893D-5EE6-640D6F5FD5D6}"/>
              </a:ext>
            </a:extLst>
          </p:cNvPr>
          <p:cNvGrpSpPr/>
          <p:nvPr/>
        </p:nvGrpSpPr>
        <p:grpSpPr>
          <a:xfrm>
            <a:off x="12508534" y="2819400"/>
            <a:ext cx="4437696" cy="1711782"/>
            <a:chOff x="7144704" y="2864432"/>
            <a:chExt cx="4437696" cy="1711782"/>
          </a:xfrm>
        </p:grpSpPr>
        <p:pic>
          <p:nvPicPr>
            <p:cNvPr id="5122" name="Picture 2" descr="Data Journalism's Top Ten – Global Investigative Journalism Network">
              <a:extLst>
                <a:ext uri="{FF2B5EF4-FFF2-40B4-BE49-F238E27FC236}">
                  <a16:creationId xmlns:a16="http://schemas.microsoft.com/office/drawing/2014/main" id="{21595C23-D597-668F-5D5F-7431A105C98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71440" y="2864432"/>
              <a:ext cx="2410960" cy="171178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18789A10-9742-A78B-AEFD-427578FF84AE}"/>
                </a:ext>
              </a:extLst>
            </p:cNvPr>
            <p:cNvCxnSpPr>
              <a:cxnSpLocks/>
            </p:cNvCxnSpPr>
            <p:nvPr/>
          </p:nvCxnSpPr>
          <p:spPr>
            <a:xfrm flipV="1">
              <a:off x="7144704" y="3429000"/>
              <a:ext cx="1806887" cy="68580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3760215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0833E-6 3.7037E-7 L -0.43919 -0.00255 " pathEditMode="relative" rAng="0" ptsTypes="AA">
                                      <p:cBhvr>
                                        <p:cTn id="6" dur="2000" fill="hold"/>
                                        <p:tgtEl>
                                          <p:spTgt spid="16"/>
                                        </p:tgtEl>
                                        <p:attrNameLst>
                                          <p:attrName>ppt_x</p:attrName>
                                          <p:attrName>ppt_y</p:attrName>
                                        </p:attrNameLst>
                                      </p:cBhvr>
                                      <p:rCtr x="-21966" y="-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01DD2-B602-CACB-DBC8-99816F11A196}"/>
              </a:ext>
            </a:extLst>
          </p:cNvPr>
          <p:cNvSpPr>
            <a:spLocks noGrp="1"/>
          </p:cNvSpPr>
          <p:nvPr>
            <p:ph type="title"/>
          </p:nvPr>
        </p:nvSpPr>
        <p:spPr/>
        <p:txBody>
          <a:bodyPr/>
          <a:lstStyle/>
          <a:p>
            <a:r>
              <a:rPr lang="en-US" b="1" i="1" dirty="0" err="1"/>
              <a:t>Visuaries</a:t>
            </a:r>
            <a:r>
              <a:rPr lang="en-US" b="1" i="1" dirty="0"/>
              <a:t> </a:t>
            </a:r>
            <a:r>
              <a:rPr lang="en-US" dirty="0"/>
              <a:t>employ intentional aesthetics</a:t>
            </a:r>
          </a:p>
        </p:txBody>
      </p:sp>
      <p:sp>
        <p:nvSpPr>
          <p:cNvPr id="3" name="Content Placeholder 2">
            <a:extLst>
              <a:ext uri="{FF2B5EF4-FFF2-40B4-BE49-F238E27FC236}">
                <a16:creationId xmlns:a16="http://schemas.microsoft.com/office/drawing/2014/main" id="{55EC2E2B-9F33-E291-4D5C-0DA59E46A14C}"/>
              </a:ext>
            </a:extLst>
          </p:cNvPr>
          <p:cNvSpPr>
            <a:spLocks noGrp="1"/>
          </p:cNvSpPr>
          <p:nvPr>
            <p:ph idx="1"/>
          </p:nvPr>
        </p:nvSpPr>
        <p:spPr/>
        <p:txBody>
          <a:bodyPr/>
          <a:lstStyle/>
          <a:p>
            <a:r>
              <a:rPr lang="en-US" dirty="0"/>
              <a:t>“Aesthetics”</a:t>
            </a:r>
          </a:p>
          <a:p>
            <a:pPr lvl="1"/>
            <a:r>
              <a:rPr lang="en-US" i="1" dirty="0"/>
              <a:t>aes()</a:t>
            </a:r>
            <a:r>
              <a:rPr lang="en-US" dirty="0"/>
              <a:t> in </a:t>
            </a:r>
            <a:r>
              <a:rPr lang="en-US" i="1" dirty="0"/>
              <a:t>ggplot</a:t>
            </a:r>
          </a:p>
          <a:p>
            <a:pPr lvl="1"/>
            <a:r>
              <a:rPr lang="en-US" dirty="0"/>
              <a:t>Combine color with others aesthetics to ensure plot remains interpretable when printed black-and-white and for colorblind audience</a:t>
            </a:r>
          </a:p>
          <a:p>
            <a:pPr lvl="1"/>
            <a:r>
              <a:rPr lang="en-US" dirty="0"/>
              <a:t>There are also colorblind-proof palettes available, e.g., </a:t>
            </a:r>
            <a:r>
              <a:rPr lang="en-US" dirty="0">
                <a:hlinkClick r:id="rId2"/>
              </a:rPr>
              <a:t>Okabe-Ito</a:t>
            </a:r>
            <a:endParaRPr lang="en-US" dirty="0"/>
          </a:p>
        </p:txBody>
      </p:sp>
      <p:pic>
        <p:nvPicPr>
          <p:cNvPr id="4" name="Picture 3">
            <a:extLst>
              <a:ext uri="{FF2B5EF4-FFF2-40B4-BE49-F238E27FC236}">
                <a16:creationId xmlns:a16="http://schemas.microsoft.com/office/drawing/2014/main" id="{254B50A8-7281-8E8C-6B7A-79CA9C14A2C0}"/>
              </a:ext>
            </a:extLst>
          </p:cNvPr>
          <p:cNvPicPr>
            <a:picLocks noChangeAspect="1"/>
          </p:cNvPicPr>
          <p:nvPr/>
        </p:nvPicPr>
        <p:blipFill rotWithShape="1">
          <a:blip r:embed="rId3"/>
          <a:srcRect l="16257" t="728" r="10800" b="23248"/>
          <a:stretch/>
        </p:blipFill>
        <p:spPr>
          <a:xfrm>
            <a:off x="1506245" y="3806965"/>
            <a:ext cx="5732755" cy="2527594"/>
          </a:xfrm>
          <a:prstGeom prst="rect">
            <a:avLst/>
          </a:prstGeom>
        </p:spPr>
      </p:pic>
      <p:sp>
        <p:nvSpPr>
          <p:cNvPr id="6" name="TextBox 5">
            <a:extLst>
              <a:ext uri="{FF2B5EF4-FFF2-40B4-BE49-F238E27FC236}">
                <a16:creationId xmlns:a16="http://schemas.microsoft.com/office/drawing/2014/main" id="{0DC2CE39-D86C-816E-7859-8CC3D0F9CBB5}"/>
              </a:ext>
            </a:extLst>
          </p:cNvPr>
          <p:cNvSpPr txBox="1"/>
          <p:nvPr/>
        </p:nvSpPr>
        <p:spPr>
          <a:xfrm>
            <a:off x="8691238" y="6080967"/>
            <a:ext cx="2119505" cy="185689"/>
          </a:xfrm>
          <a:prstGeom prst="rect">
            <a:avLst/>
          </a:prstGeom>
          <a:noFill/>
        </p:spPr>
        <p:txBody>
          <a:bodyPr wrap="square">
            <a:spAutoFit/>
          </a:bodyPr>
          <a:lstStyle/>
          <a:p>
            <a:r>
              <a:rPr lang="en-US" sz="600" dirty="0">
                <a:hlinkClick r:id="rId4"/>
              </a:rPr>
              <a:t>Fundamentals of Data Visualization (clauswilke.com)</a:t>
            </a:r>
            <a:endParaRPr lang="en-US" sz="600" dirty="0"/>
          </a:p>
        </p:txBody>
      </p:sp>
      <p:sp>
        <p:nvSpPr>
          <p:cNvPr id="8" name="Slide Number Placeholder 7">
            <a:extLst>
              <a:ext uri="{FF2B5EF4-FFF2-40B4-BE49-F238E27FC236}">
                <a16:creationId xmlns:a16="http://schemas.microsoft.com/office/drawing/2014/main" id="{FCFF9C51-9D54-911F-7D24-3EACF3E89085}"/>
              </a:ext>
            </a:extLst>
          </p:cNvPr>
          <p:cNvSpPr>
            <a:spLocks noGrp="1"/>
          </p:cNvSpPr>
          <p:nvPr>
            <p:ph type="sldNum" sz="quarter" idx="12"/>
          </p:nvPr>
        </p:nvSpPr>
        <p:spPr/>
        <p:txBody>
          <a:bodyPr/>
          <a:lstStyle/>
          <a:p>
            <a:fld id="{1C254BFA-3238-498C-BEA9-B33207F7693D}" type="slidenum">
              <a:rPr lang="en-US" smtClean="0"/>
              <a:t>27</a:t>
            </a:fld>
            <a:endParaRPr lang="en-US" dirty="0"/>
          </a:p>
        </p:txBody>
      </p:sp>
    </p:spTree>
    <p:extLst>
      <p:ext uri="{BB962C8B-B14F-4D97-AF65-F5344CB8AC3E}">
        <p14:creationId xmlns:p14="http://schemas.microsoft.com/office/powerpoint/2010/main" val="14390722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01DD2-B602-CACB-DBC8-99816F11A196}"/>
              </a:ext>
            </a:extLst>
          </p:cNvPr>
          <p:cNvSpPr>
            <a:spLocks noGrp="1"/>
          </p:cNvSpPr>
          <p:nvPr>
            <p:ph type="title"/>
          </p:nvPr>
        </p:nvSpPr>
        <p:spPr/>
        <p:txBody>
          <a:bodyPr/>
          <a:lstStyle/>
          <a:p>
            <a:r>
              <a:rPr lang="en-US" dirty="0"/>
              <a:t>Color Considerations</a:t>
            </a:r>
          </a:p>
        </p:txBody>
      </p:sp>
      <p:sp>
        <p:nvSpPr>
          <p:cNvPr id="3" name="Content Placeholder 2">
            <a:extLst>
              <a:ext uri="{FF2B5EF4-FFF2-40B4-BE49-F238E27FC236}">
                <a16:creationId xmlns:a16="http://schemas.microsoft.com/office/drawing/2014/main" id="{55EC2E2B-9F33-E291-4D5C-0DA59E46A14C}"/>
              </a:ext>
            </a:extLst>
          </p:cNvPr>
          <p:cNvSpPr>
            <a:spLocks noGrp="1"/>
          </p:cNvSpPr>
          <p:nvPr>
            <p:ph idx="1"/>
          </p:nvPr>
        </p:nvSpPr>
        <p:spPr>
          <a:xfrm>
            <a:off x="838200" y="1828800"/>
            <a:ext cx="10515600" cy="4351338"/>
          </a:xfrm>
        </p:spPr>
        <p:txBody>
          <a:bodyPr>
            <a:normAutofit/>
          </a:bodyPr>
          <a:lstStyle/>
          <a:p>
            <a:r>
              <a:rPr lang="en-US" dirty="0"/>
              <a:t>Usually dictated by your companies’ themes</a:t>
            </a:r>
          </a:p>
          <a:p>
            <a:pPr lvl="1"/>
            <a:r>
              <a:rPr lang="en-US" dirty="0"/>
              <a:t>If so, be on-brand!</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If not, understand the use cases:</a:t>
            </a:r>
          </a:p>
          <a:p>
            <a:pPr lvl="2"/>
            <a:r>
              <a:rPr lang="en-US" dirty="0"/>
              <a:t>Categories (qualitative), numeric values (sequential/diverging), highlight </a:t>
            </a:r>
          </a:p>
          <a:p>
            <a:pPr lvl="1"/>
            <a:endParaRPr lang="en-US" dirty="0"/>
          </a:p>
        </p:txBody>
      </p:sp>
      <p:grpSp>
        <p:nvGrpSpPr>
          <p:cNvPr id="8" name="Group 7">
            <a:extLst>
              <a:ext uri="{FF2B5EF4-FFF2-40B4-BE49-F238E27FC236}">
                <a16:creationId xmlns:a16="http://schemas.microsoft.com/office/drawing/2014/main" id="{69EC8D75-D894-9266-D782-74C7C7A1D986}"/>
              </a:ext>
            </a:extLst>
          </p:cNvPr>
          <p:cNvGrpSpPr/>
          <p:nvPr/>
        </p:nvGrpSpPr>
        <p:grpSpPr>
          <a:xfrm>
            <a:off x="1600200" y="2895600"/>
            <a:ext cx="5952865" cy="2286000"/>
            <a:chOff x="2202059" y="2590800"/>
            <a:chExt cx="5952865" cy="2286000"/>
          </a:xfrm>
        </p:grpSpPr>
        <p:pic>
          <p:nvPicPr>
            <p:cNvPr id="5" name="Picture 4">
              <a:extLst>
                <a:ext uri="{FF2B5EF4-FFF2-40B4-BE49-F238E27FC236}">
                  <a16:creationId xmlns:a16="http://schemas.microsoft.com/office/drawing/2014/main" id="{081C6DA6-A135-5D30-1817-134182F129F1}"/>
                </a:ext>
              </a:extLst>
            </p:cNvPr>
            <p:cNvPicPr>
              <a:picLocks noChangeAspect="1"/>
            </p:cNvPicPr>
            <p:nvPr/>
          </p:nvPicPr>
          <p:blipFill>
            <a:blip r:embed="rId2"/>
            <a:stretch>
              <a:fillRect/>
            </a:stretch>
          </p:blipFill>
          <p:spPr>
            <a:xfrm>
              <a:off x="2202059" y="2590800"/>
              <a:ext cx="2497188" cy="228600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0501A5AB-3495-0BB2-FB81-7EB0A215A2C8}"/>
                </a:ext>
              </a:extLst>
            </p:cNvPr>
            <p:cNvPicPr>
              <a:picLocks noChangeAspect="1"/>
            </p:cNvPicPr>
            <p:nvPr/>
          </p:nvPicPr>
          <p:blipFill>
            <a:blip r:embed="rId3"/>
            <a:stretch>
              <a:fillRect/>
            </a:stretch>
          </p:blipFill>
          <p:spPr>
            <a:xfrm>
              <a:off x="4699247" y="2590800"/>
              <a:ext cx="3455677" cy="2286000"/>
            </a:xfrm>
            <a:prstGeom prst="rect">
              <a:avLst/>
            </a:prstGeom>
            <a:ln>
              <a:noFill/>
            </a:ln>
            <a:effectLst>
              <a:outerShdw blurRad="292100" dist="139700" dir="2700000" algn="tl" rotWithShape="0">
                <a:srgbClr val="333333">
                  <a:alpha val="65000"/>
                </a:srgbClr>
              </a:outerShdw>
            </a:effectLst>
          </p:spPr>
        </p:pic>
      </p:grpSp>
      <p:sp>
        <p:nvSpPr>
          <p:cNvPr id="10" name="TextBox 9">
            <a:extLst>
              <a:ext uri="{FF2B5EF4-FFF2-40B4-BE49-F238E27FC236}">
                <a16:creationId xmlns:a16="http://schemas.microsoft.com/office/drawing/2014/main" id="{A47F893F-AFBA-307B-1830-B79D277DD374}"/>
              </a:ext>
            </a:extLst>
          </p:cNvPr>
          <p:cNvSpPr txBox="1"/>
          <p:nvPr/>
        </p:nvSpPr>
        <p:spPr>
          <a:xfrm>
            <a:off x="9525000" y="6187445"/>
            <a:ext cx="1296140" cy="184666"/>
          </a:xfrm>
          <a:prstGeom prst="rect">
            <a:avLst/>
          </a:prstGeom>
          <a:noFill/>
        </p:spPr>
        <p:txBody>
          <a:bodyPr wrap="square">
            <a:spAutoFit/>
          </a:bodyPr>
          <a:lstStyle/>
          <a:p>
            <a:r>
              <a:rPr lang="en-US" sz="600" dirty="0">
                <a:hlinkClick r:id="rId4"/>
              </a:rPr>
              <a:t>Lockton Online</a:t>
            </a:r>
            <a:endParaRPr lang="en-US" sz="600" dirty="0"/>
          </a:p>
        </p:txBody>
      </p:sp>
      <p:sp>
        <p:nvSpPr>
          <p:cNvPr id="9" name="Slide Number Placeholder 8">
            <a:extLst>
              <a:ext uri="{FF2B5EF4-FFF2-40B4-BE49-F238E27FC236}">
                <a16:creationId xmlns:a16="http://schemas.microsoft.com/office/drawing/2014/main" id="{C9F5A043-D3F8-561A-91BF-5D7A6A3EF79C}"/>
              </a:ext>
            </a:extLst>
          </p:cNvPr>
          <p:cNvSpPr>
            <a:spLocks noGrp="1"/>
          </p:cNvSpPr>
          <p:nvPr>
            <p:ph type="sldNum" sz="quarter" idx="12"/>
          </p:nvPr>
        </p:nvSpPr>
        <p:spPr/>
        <p:txBody>
          <a:bodyPr/>
          <a:lstStyle/>
          <a:p>
            <a:fld id="{1C254BFA-3238-498C-BEA9-B33207F7693D}" type="slidenum">
              <a:rPr lang="en-US" smtClean="0"/>
              <a:t>28</a:t>
            </a:fld>
            <a:endParaRPr lang="en-US" dirty="0"/>
          </a:p>
        </p:txBody>
      </p:sp>
    </p:spTree>
    <p:extLst>
      <p:ext uri="{BB962C8B-B14F-4D97-AF65-F5344CB8AC3E}">
        <p14:creationId xmlns:p14="http://schemas.microsoft.com/office/powerpoint/2010/main" val="24552012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01DD2-B602-CACB-DBC8-99816F11A196}"/>
              </a:ext>
            </a:extLst>
          </p:cNvPr>
          <p:cNvSpPr>
            <a:spLocks noGrp="1"/>
          </p:cNvSpPr>
          <p:nvPr>
            <p:ph type="title"/>
          </p:nvPr>
        </p:nvSpPr>
        <p:spPr/>
        <p:txBody>
          <a:bodyPr/>
          <a:lstStyle/>
          <a:p>
            <a:r>
              <a:rPr lang="en-US" dirty="0"/>
              <a:t>Color Considerations</a:t>
            </a:r>
          </a:p>
        </p:txBody>
      </p:sp>
      <p:pic>
        <p:nvPicPr>
          <p:cNvPr id="7" name="Content Placeholder 6">
            <a:extLst>
              <a:ext uri="{FF2B5EF4-FFF2-40B4-BE49-F238E27FC236}">
                <a16:creationId xmlns:a16="http://schemas.microsoft.com/office/drawing/2014/main" id="{72C96C6B-E5D8-B75B-2314-20E3F231C036}"/>
              </a:ext>
            </a:extLst>
          </p:cNvPr>
          <p:cNvPicPr>
            <a:picLocks noGrp="1" noChangeAspect="1"/>
          </p:cNvPicPr>
          <p:nvPr>
            <p:ph idx="1"/>
          </p:nvPr>
        </p:nvPicPr>
        <p:blipFill>
          <a:blip r:embed="rId2"/>
          <a:stretch>
            <a:fillRect/>
          </a:stretch>
        </p:blipFill>
        <p:spPr>
          <a:xfrm>
            <a:off x="1004844" y="2285999"/>
            <a:ext cx="5524163" cy="3814640"/>
          </a:xfrm>
        </p:spPr>
      </p:pic>
      <p:pic>
        <p:nvPicPr>
          <p:cNvPr id="9" name="Picture 8">
            <a:extLst>
              <a:ext uri="{FF2B5EF4-FFF2-40B4-BE49-F238E27FC236}">
                <a16:creationId xmlns:a16="http://schemas.microsoft.com/office/drawing/2014/main" id="{266CA95A-B4AD-2E32-818D-C88C008BC1C1}"/>
              </a:ext>
            </a:extLst>
          </p:cNvPr>
          <p:cNvPicPr>
            <a:picLocks noChangeAspect="1"/>
          </p:cNvPicPr>
          <p:nvPr/>
        </p:nvPicPr>
        <p:blipFill>
          <a:blip r:embed="rId3"/>
          <a:stretch>
            <a:fillRect/>
          </a:stretch>
        </p:blipFill>
        <p:spPr>
          <a:xfrm>
            <a:off x="6705600" y="152400"/>
            <a:ext cx="4759422" cy="3327094"/>
          </a:xfrm>
          <a:prstGeom prst="rect">
            <a:avLst/>
          </a:prstGeom>
        </p:spPr>
      </p:pic>
      <p:pic>
        <p:nvPicPr>
          <p:cNvPr id="11" name="Picture 10">
            <a:extLst>
              <a:ext uri="{FF2B5EF4-FFF2-40B4-BE49-F238E27FC236}">
                <a16:creationId xmlns:a16="http://schemas.microsoft.com/office/drawing/2014/main" id="{4663C3EA-8206-07EF-A9ED-9809430C66FF}"/>
              </a:ext>
            </a:extLst>
          </p:cNvPr>
          <p:cNvPicPr>
            <a:picLocks noChangeAspect="1"/>
          </p:cNvPicPr>
          <p:nvPr/>
        </p:nvPicPr>
        <p:blipFill>
          <a:blip r:embed="rId4"/>
          <a:stretch>
            <a:fillRect/>
          </a:stretch>
        </p:blipFill>
        <p:spPr>
          <a:xfrm>
            <a:off x="6705600" y="3581400"/>
            <a:ext cx="3778576" cy="2621145"/>
          </a:xfrm>
          <a:prstGeom prst="rect">
            <a:avLst/>
          </a:prstGeom>
        </p:spPr>
      </p:pic>
      <p:sp>
        <p:nvSpPr>
          <p:cNvPr id="12" name="TextBox 11">
            <a:extLst>
              <a:ext uri="{FF2B5EF4-FFF2-40B4-BE49-F238E27FC236}">
                <a16:creationId xmlns:a16="http://schemas.microsoft.com/office/drawing/2014/main" id="{ACB48440-8C40-83CC-6D1A-FCD4B1E5A1F3}"/>
              </a:ext>
            </a:extLst>
          </p:cNvPr>
          <p:cNvSpPr txBox="1"/>
          <p:nvPr/>
        </p:nvSpPr>
        <p:spPr>
          <a:xfrm>
            <a:off x="1002625" y="1538948"/>
            <a:ext cx="3488455" cy="553998"/>
          </a:xfrm>
          <a:prstGeom prst="rect">
            <a:avLst/>
          </a:prstGeom>
          <a:solidFill>
            <a:schemeClr val="bg1">
              <a:lumMod val="95000"/>
            </a:schemeClr>
          </a:solidFill>
        </p:spPr>
        <p:txBody>
          <a:bodyPr wrap="none" rtlCol="0">
            <a:spAutoFit/>
          </a:bodyPr>
          <a:lstStyle/>
          <a:p>
            <a:r>
              <a:rPr lang="en-US" sz="1000" dirty="0"/>
              <a:t>colorspace::hcl_palettes(type = "Sequential", plot = TRUE)</a:t>
            </a:r>
          </a:p>
          <a:p>
            <a:r>
              <a:rPr lang="en-US" sz="1000" dirty="0"/>
              <a:t>colorspace::hcl_palettes(type = "Diverging", plot = TRUE)</a:t>
            </a:r>
          </a:p>
          <a:p>
            <a:r>
              <a:rPr lang="en-US" sz="1000" dirty="0"/>
              <a:t>colorspace::hcl_palettes(type = "Qualitative", plot = TRUE)</a:t>
            </a:r>
          </a:p>
        </p:txBody>
      </p:sp>
      <p:sp>
        <p:nvSpPr>
          <p:cNvPr id="5" name="Slide Number Placeholder 4">
            <a:extLst>
              <a:ext uri="{FF2B5EF4-FFF2-40B4-BE49-F238E27FC236}">
                <a16:creationId xmlns:a16="http://schemas.microsoft.com/office/drawing/2014/main" id="{7B8981A3-5316-B57A-E52D-BBD901EE28D5}"/>
              </a:ext>
            </a:extLst>
          </p:cNvPr>
          <p:cNvSpPr>
            <a:spLocks noGrp="1"/>
          </p:cNvSpPr>
          <p:nvPr>
            <p:ph type="sldNum" sz="quarter" idx="12"/>
          </p:nvPr>
        </p:nvSpPr>
        <p:spPr/>
        <p:txBody>
          <a:bodyPr/>
          <a:lstStyle/>
          <a:p>
            <a:fld id="{1C254BFA-3238-498C-BEA9-B33207F7693D}" type="slidenum">
              <a:rPr lang="en-US" smtClean="0"/>
              <a:t>29</a:t>
            </a:fld>
            <a:endParaRPr lang="en-US" dirty="0"/>
          </a:p>
        </p:txBody>
      </p:sp>
    </p:spTree>
    <p:extLst>
      <p:ext uri="{BB962C8B-B14F-4D97-AF65-F5344CB8AC3E}">
        <p14:creationId xmlns:p14="http://schemas.microsoft.com/office/powerpoint/2010/main" val="2927865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D46E2-DF84-2249-45C5-086581167879}"/>
              </a:ext>
            </a:extLst>
          </p:cNvPr>
          <p:cNvSpPr>
            <a:spLocks noGrp="1"/>
          </p:cNvSpPr>
          <p:nvPr>
            <p:ph type="title"/>
          </p:nvPr>
        </p:nvSpPr>
        <p:spPr/>
        <p:txBody>
          <a:bodyPr/>
          <a:lstStyle/>
          <a:p>
            <a:r>
              <a:rPr lang="en-US" dirty="0"/>
              <a:t>Disclaimers</a:t>
            </a:r>
          </a:p>
        </p:txBody>
      </p:sp>
      <p:sp>
        <p:nvSpPr>
          <p:cNvPr id="3" name="Content Placeholder 2">
            <a:extLst>
              <a:ext uri="{FF2B5EF4-FFF2-40B4-BE49-F238E27FC236}">
                <a16:creationId xmlns:a16="http://schemas.microsoft.com/office/drawing/2014/main" id="{2B08D0E1-AD92-C982-B0C3-3F261B55F092}"/>
              </a:ext>
            </a:extLst>
          </p:cNvPr>
          <p:cNvSpPr>
            <a:spLocks noGrp="1"/>
          </p:cNvSpPr>
          <p:nvPr>
            <p:ph idx="1"/>
          </p:nvPr>
        </p:nvSpPr>
        <p:spPr/>
        <p:txBody>
          <a:bodyPr>
            <a:noAutofit/>
          </a:bodyPr>
          <a:lstStyle/>
          <a:p>
            <a:r>
              <a:rPr lang="en-US" sz="1800" dirty="0"/>
              <a:t>The views and opinions expressed in this presentation are solely those of the presenter and do not necessarily reflect the official policy or position of the presenter’s employer or the Casualty Actuarial Society. Any opinions, findings, conclusions, or recommendations expressed in this presentation are those of the presenter alone and do not necessarily reflect the views of the presenter’s employer, the Casualty Actuarial Society, or any other organization or entity.</a:t>
            </a:r>
          </a:p>
          <a:p>
            <a:r>
              <a:rPr lang="en-US" sz="1800" dirty="0"/>
              <a:t>This presentation is for informational purposes only and does not constitute professional advice. While every effort has been made to ensure the accuracy and completeness of the information provided, the presenter makes no representations or warranties of any kind, express or implied, about the completeness, accuracy, reliability, suitability, or availability with respect to the content of this presentation. Any reliance you place on such information is therefore strictly at your own risk.</a:t>
            </a:r>
          </a:p>
          <a:p>
            <a:r>
              <a:rPr lang="en-US" sz="1800" dirty="0"/>
              <a:t>The presenter shall not be liable for any loss or damage arising from the use of, or reliance on, the information contained in this presentation, including, but not limited to, indirect or consequential loss or damage, or any loss or damage whatsoever arising from loss of data or profits arising out of, or in connection with, the use of this presentation.</a:t>
            </a:r>
          </a:p>
        </p:txBody>
      </p:sp>
      <p:sp>
        <p:nvSpPr>
          <p:cNvPr id="4" name="Slide Number Placeholder 3">
            <a:extLst>
              <a:ext uri="{FF2B5EF4-FFF2-40B4-BE49-F238E27FC236}">
                <a16:creationId xmlns:a16="http://schemas.microsoft.com/office/drawing/2014/main" id="{2A599ECA-2FCC-C43C-D5DB-C1D684171D7A}"/>
              </a:ext>
            </a:extLst>
          </p:cNvPr>
          <p:cNvSpPr>
            <a:spLocks noGrp="1"/>
          </p:cNvSpPr>
          <p:nvPr>
            <p:ph type="sldNum" sz="quarter" idx="12"/>
          </p:nvPr>
        </p:nvSpPr>
        <p:spPr/>
        <p:txBody>
          <a:bodyPr/>
          <a:lstStyle/>
          <a:p>
            <a:fld id="{1C254BFA-3238-498C-BEA9-B33207F7693D}" type="slidenum">
              <a:rPr lang="en-US" smtClean="0"/>
              <a:t>3</a:t>
            </a:fld>
            <a:endParaRPr lang="en-US" dirty="0"/>
          </a:p>
        </p:txBody>
      </p:sp>
    </p:spTree>
    <p:extLst>
      <p:ext uri="{BB962C8B-B14F-4D97-AF65-F5344CB8AC3E}">
        <p14:creationId xmlns:p14="http://schemas.microsoft.com/office/powerpoint/2010/main" val="3171821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DF00C-EF34-27DD-2953-7A49ED03EB97}"/>
              </a:ext>
            </a:extLst>
          </p:cNvPr>
          <p:cNvSpPr>
            <a:spLocks noGrp="1"/>
          </p:cNvSpPr>
          <p:nvPr>
            <p:ph type="title"/>
          </p:nvPr>
        </p:nvSpPr>
        <p:spPr>
          <a:xfrm>
            <a:off x="838200" y="365125"/>
            <a:ext cx="10515600" cy="1325563"/>
          </a:xfrm>
        </p:spPr>
        <p:txBody>
          <a:bodyPr/>
          <a:lstStyle/>
          <a:p>
            <a:r>
              <a:rPr lang="en-US" b="1" i="1" dirty="0" err="1"/>
              <a:t>Visuaries</a:t>
            </a:r>
            <a:r>
              <a:rPr lang="en-US" b="1" i="1" dirty="0"/>
              <a:t> </a:t>
            </a:r>
            <a:r>
              <a:rPr lang="en-US" dirty="0"/>
              <a:t>design excellently and contextually</a:t>
            </a:r>
          </a:p>
        </p:txBody>
      </p:sp>
      <p:grpSp>
        <p:nvGrpSpPr>
          <p:cNvPr id="23" name="Group 22">
            <a:extLst>
              <a:ext uri="{FF2B5EF4-FFF2-40B4-BE49-F238E27FC236}">
                <a16:creationId xmlns:a16="http://schemas.microsoft.com/office/drawing/2014/main" id="{C9E90AF4-7065-4CEB-A314-9D904A4E6933}"/>
              </a:ext>
            </a:extLst>
          </p:cNvPr>
          <p:cNvGrpSpPr/>
          <p:nvPr/>
        </p:nvGrpSpPr>
        <p:grpSpPr>
          <a:xfrm>
            <a:off x="2964621" y="1353234"/>
            <a:ext cx="6262758" cy="5276166"/>
            <a:chOff x="3262242" y="1353234"/>
            <a:chExt cx="6262758" cy="5276166"/>
          </a:xfrm>
        </p:grpSpPr>
        <p:sp>
          <p:nvSpPr>
            <p:cNvPr id="7" name="Rectangle 6">
              <a:extLst>
                <a:ext uri="{FF2B5EF4-FFF2-40B4-BE49-F238E27FC236}">
                  <a16:creationId xmlns:a16="http://schemas.microsoft.com/office/drawing/2014/main" id="{574D2834-B7DF-B883-15AE-8542CA2A5A10}"/>
                </a:ext>
              </a:extLst>
            </p:cNvPr>
            <p:cNvSpPr/>
            <p:nvPr/>
          </p:nvSpPr>
          <p:spPr>
            <a:xfrm>
              <a:off x="3567043" y="2090922"/>
              <a:ext cx="4495800" cy="4227019"/>
            </a:xfrm>
            <a:prstGeom prst="rect">
              <a:avLst/>
            </a:prstGeom>
            <a:noFill/>
            <a:ln w="190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5F516B06-9A6C-1568-3519-C9BE36C6A1E3}"/>
                </a:ext>
              </a:extLst>
            </p:cNvPr>
            <p:cNvCxnSpPr>
              <a:cxnSpLocks/>
            </p:cNvCxnSpPr>
            <p:nvPr/>
          </p:nvCxnSpPr>
          <p:spPr>
            <a:xfrm>
              <a:off x="3262242" y="4184342"/>
              <a:ext cx="5303520" cy="0"/>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11" name="Straight Arrow Connector 10">
              <a:extLst>
                <a:ext uri="{FF2B5EF4-FFF2-40B4-BE49-F238E27FC236}">
                  <a16:creationId xmlns:a16="http://schemas.microsoft.com/office/drawing/2014/main" id="{0AFD1ABE-EA11-923A-78BF-370564CFC447}"/>
                </a:ext>
              </a:extLst>
            </p:cNvPr>
            <p:cNvCxnSpPr>
              <a:cxnSpLocks/>
            </p:cNvCxnSpPr>
            <p:nvPr/>
          </p:nvCxnSpPr>
          <p:spPr>
            <a:xfrm rot="16200000">
              <a:off x="3338443" y="4114800"/>
              <a:ext cx="5029200" cy="0"/>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sp>
          <p:nvSpPr>
            <p:cNvPr id="12" name="TextBox 11">
              <a:extLst>
                <a:ext uri="{FF2B5EF4-FFF2-40B4-BE49-F238E27FC236}">
                  <a16:creationId xmlns:a16="http://schemas.microsoft.com/office/drawing/2014/main" id="{3105C2CE-5064-40EB-4830-429B4EFACFE2}"/>
                </a:ext>
              </a:extLst>
            </p:cNvPr>
            <p:cNvSpPr txBox="1"/>
            <p:nvPr/>
          </p:nvSpPr>
          <p:spPr>
            <a:xfrm>
              <a:off x="7403688" y="4204431"/>
              <a:ext cx="659155" cy="369332"/>
            </a:xfrm>
            <a:prstGeom prst="rect">
              <a:avLst/>
            </a:prstGeom>
            <a:noFill/>
          </p:spPr>
          <p:txBody>
            <a:bodyPr wrap="none" rtlCol="0">
              <a:spAutoFit/>
            </a:bodyPr>
            <a:lstStyle/>
            <a:p>
              <a:r>
                <a:rPr lang="en-US" dirty="0">
                  <a:solidFill>
                    <a:schemeClr val="tx1">
                      <a:lumMod val="50000"/>
                      <a:lumOff val="50000"/>
                    </a:schemeClr>
                  </a:solidFill>
                </a:rPr>
                <a:t>High</a:t>
              </a:r>
            </a:p>
          </p:txBody>
        </p:sp>
        <p:sp>
          <p:nvSpPr>
            <p:cNvPr id="13" name="TextBox 12">
              <a:extLst>
                <a:ext uri="{FF2B5EF4-FFF2-40B4-BE49-F238E27FC236}">
                  <a16:creationId xmlns:a16="http://schemas.microsoft.com/office/drawing/2014/main" id="{E669A8B8-5BA2-F4BE-8854-BA2F81E7BC42}"/>
                </a:ext>
              </a:extLst>
            </p:cNvPr>
            <p:cNvSpPr txBox="1"/>
            <p:nvPr/>
          </p:nvSpPr>
          <p:spPr>
            <a:xfrm>
              <a:off x="3567043" y="4212287"/>
              <a:ext cx="607859" cy="369332"/>
            </a:xfrm>
            <a:prstGeom prst="rect">
              <a:avLst/>
            </a:prstGeom>
            <a:noFill/>
          </p:spPr>
          <p:txBody>
            <a:bodyPr wrap="none" rtlCol="0">
              <a:spAutoFit/>
            </a:bodyPr>
            <a:lstStyle/>
            <a:p>
              <a:r>
                <a:rPr lang="en-US" dirty="0">
                  <a:solidFill>
                    <a:schemeClr val="tx1">
                      <a:lumMod val="50000"/>
                      <a:lumOff val="50000"/>
                    </a:schemeClr>
                  </a:solidFill>
                </a:rPr>
                <a:t>Low</a:t>
              </a:r>
            </a:p>
          </p:txBody>
        </p:sp>
        <p:sp>
          <p:nvSpPr>
            <p:cNvPr id="14" name="TextBox 13">
              <a:extLst>
                <a:ext uri="{FF2B5EF4-FFF2-40B4-BE49-F238E27FC236}">
                  <a16:creationId xmlns:a16="http://schemas.microsoft.com/office/drawing/2014/main" id="{96E2A67B-1375-F9C0-159F-07C1794B8D1E}"/>
                </a:ext>
              </a:extLst>
            </p:cNvPr>
            <p:cNvSpPr txBox="1"/>
            <p:nvPr/>
          </p:nvSpPr>
          <p:spPr>
            <a:xfrm>
              <a:off x="5168113" y="5875140"/>
              <a:ext cx="671979" cy="369332"/>
            </a:xfrm>
            <a:prstGeom prst="rect">
              <a:avLst/>
            </a:prstGeom>
            <a:noFill/>
          </p:spPr>
          <p:txBody>
            <a:bodyPr wrap="none" rtlCol="0">
              <a:spAutoFit/>
            </a:bodyPr>
            <a:lstStyle/>
            <a:p>
              <a:r>
                <a:rPr lang="en-US" dirty="0">
                  <a:solidFill>
                    <a:schemeClr val="tx1">
                      <a:lumMod val="50000"/>
                      <a:lumOff val="50000"/>
                    </a:schemeClr>
                  </a:solidFill>
                </a:rPr>
                <a:t>Poor</a:t>
              </a:r>
            </a:p>
          </p:txBody>
        </p:sp>
        <p:sp>
          <p:nvSpPr>
            <p:cNvPr id="15" name="TextBox 14">
              <a:extLst>
                <a:ext uri="{FF2B5EF4-FFF2-40B4-BE49-F238E27FC236}">
                  <a16:creationId xmlns:a16="http://schemas.microsoft.com/office/drawing/2014/main" id="{D2D23088-661C-BD6C-D406-B3E2555A715D}"/>
                </a:ext>
              </a:extLst>
            </p:cNvPr>
            <p:cNvSpPr txBox="1"/>
            <p:nvPr/>
          </p:nvSpPr>
          <p:spPr>
            <a:xfrm>
              <a:off x="4694123" y="2090922"/>
              <a:ext cx="1120820" cy="369332"/>
            </a:xfrm>
            <a:prstGeom prst="rect">
              <a:avLst/>
            </a:prstGeom>
            <a:noFill/>
          </p:spPr>
          <p:txBody>
            <a:bodyPr wrap="none" rtlCol="0">
              <a:spAutoFit/>
            </a:bodyPr>
            <a:lstStyle/>
            <a:p>
              <a:r>
                <a:rPr lang="en-US" dirty="0">
                  <a:solidFill>
                    <a:schemeClr val="tx1">
                      <a:lumMod val="50000"/>
                      <a:lumOff val="50000"/>
                    </a:schemeClr>
                  </a:solidFill>
                </a:rPr>
                <a:t>Excellent</a:t>
              </a:r>
            </a:p>
          </p:txBody>
        </p:sp>
        <p:sp>
          <p:nvSpPr>
            <p:cNvPr id="16" name="TextBox 15">
              <a:extLst>
                <a:ext uri="{FF2B5EF4-FFF2-40B4-BE49-F238E27FC236}">
                  <a16:creationId xmlns:a16="http://schemas.microsoft.com/office/drawing/2014/main" id="{973A727F-D7CA-5D1F-8609-8376AA2A1713}"/>
                </a:ext>
              </a:extLst>
            </p:cNvPr>
            <p:cNvSpPr txBox="1"/>
            <p:nvPr/>
          </p:nvSpPr>
          <p:spPr>
            <a:xfrm>
              <a:off x="6052820" y="1353234"/>
              <a:ext cx="1350868" cy="646331"/>
            </a:xfrm>
            <a:prstGeom prst="rect">
              <a:avLst/>
            </a:prstGeom>
            <a:noFill/>
          </p:spPr>
          <p:txBody>
            <a:bodyPr wrap="square" rtlCol="0">
              <a:spAutoFit/>
            </a:bodyPr>
            <a:lstStyle/>
            <a:p>
              <a:r>
                <a:rPr lang="en-US" dirty="0"/>
                <a:t>Design Execution</a:t>
              </a:r>
            </a:p>
          </p:txBody>
        </p:sp>
        <p:sp>
          <p:nvSpPr>
            <p:cNvPr id="17" name="TextBox 16">
              <a:extLst>
                <a:ext uri="{FF2B5EF4-FFF2-40B4-BE49-F238E27FC236}">
                  <a16:creationId xmlns:a16="http://schemas.microsoft.com/office/drawing/2014/main" id="{29A71F8F-6F39-35E0-212F-E04B64C602DF}"/>
                </a:ext>
              </a:extLst>
            </p:cNvPr>
            <p:cNvSpPr txBox="1"/>
            <p:nvPr/>
          </p:nvSpPr>
          <p:spPr>
            <a:xfrm>
              <a:off x="8139043" y="3400148"/>
              <a:ext cx="1385957" cy="646331"/>
            </a:xfrm>
            <a:prstGeom prst="rect">
              <a:avLst/>
            </a:prstGeom>
            <a:noFill/>
          </p:spPr>
          <p:txBody>
            <a:bodyPr wrap="none" rtlCol="0">
              <a:spAutoFit/>
            </a:bodyPr>
            <a:lstStyle/>
            <a:p>
              <a:r>
                <a:rPr lang="en-US" dirty="0"/>
                <a:t>Contextual </a:t>
              </a:r>
            </a:p>
            <a:p>
              <a:r>
                <a:rPr lang="en-US" dirty="0"/>
                <a:t>Awareness</a:t>
              </a:r>
            </a:p>
          </p:txBody>
        </p:sp>
        <p:sp>
          <p:nvSpPr>
            <p:cNvPr id="18" name="Rectangle 17">
              <a:extLst>
                <a:ext uri="{FF2B5EF4-FFF2-40B4-BE49-F238E27FC236}">
                  <a16:creationId xmlns:a16="http://schemas.microsoft.com/office/drawing/2014/main" id="{966DA1C2-8993-9552-3CC0-D08610EC77BC}"/>
                </a:ext>
              </a:extLst>
            </p:cNvPr>
            <p:cNvSpPr/>
            <p:nvPr/>
          </p:nvSpPr>
          <p:spPr>
            <a:xfrm>
              <a:off x="5865994" y="2094322"/>
              <a:ext cx="2194560" cy="2075688"/>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Good Charts</a:t>
              </a:r>
            </a:p>
          </p:txBody>
        </p:sp>
      </p:grpSp>
      <p:sp>
        <p:nvSpPr>
          <p:cNvPr id="20" name="TextBox 19">
            <a:extLst>
              <a:ext uri="{FF2B5EF4-FFF2-40B4-BE49-F238E27FC236}">
                <a16:creationId xmlns:a16="http://schemas.microsoft.com/office/drawing/2014/main" id="{3ADA592E-E2D6-E78C-9597-127BA8BD700A}"/>
              </a:ext>
            </a:extLst>
          </p:cNvPr>
          <p:cNvSpPr txBox="1"/>
          <p:nvPr/>
        </p:nvSpPr>
        <p:spPr>
          <a:xfrm>
            <a:off x="9366292" y="6133275"/>
            <a:ext cx="1357633" cy="184666"/>
          </a:xfrm>
          <a:prstGeom prst="rect">
            <a:avLst/>
          </a:prstGeom>
          <a:noFill/>
        </p:spPr>
        <p:txBody>
          <a:bodyPr wrap="square">
            <a:spAutoFit/>
          </a:bodyPr>
          <a:lstStyle/>
          <a:p>
            <a:r>
              <a:rPr lang="en-US" sz="600" dirty="0">
                <a:hlinkClick r:id="rId2"/>
              </a:rPr>
              <a:t>Good Charts (scottberinato.com)</a:t>
            </a:r>
            <a:endParaRPr lang="en-US" sz="600" dirty="0"/>
          </a:p>
        </p:txBody>
      </p:sp>
      <p:sp>
        <p:nvSpPr>
          <p:cNvPr id="8" name="Slide Number Placeholder 7">
            <a:extLst>
              <a:ext uri="{FF2B5EF4-FFF2-40B4-BE49-F238E27FC236}">
                <a16:creationId xmlns:a16="http://schemas.microsoft.com/office/drawing/2014/main" id="{4B7F5EAE-598C-7962-E1BF-2E240304ACAB}"/>
              </a:ext>
            </a:extLst>
          </p:cNvPr>
          <p:cNvSpPr>
            <a:spLocks noGrp="1"/>
          </p:cNvSpPr>
          <p:nvPr>
            <p:ph type="sldNum" sz="quarter" idx="12"/>
          </p:nvPr>
        </p:nvSpPr>
        <p:spPr/>
        <p:txBody>
          <a:bodyPr/>
          <a:lstStyle/>
          <a:p>
            <a:fld id="{1C254BFA-3238-498C-BEA9-B33207F7693D}" type="slidenum">
              <a:rPr lang="en-US" smtClean="0"/>
              <a:t>30</a:t>
            </a:fld>
            <a:endParaRPr lang="en-US" dirty="0"/>
          </a:p>
        </p:txBody>
      </p:sp>
    </p:spTree>
    <p:extLst>
      <p:ext uri="{BB962C8B-B14F-4D97-AF65-F5344CB8AC3E}">
        <p14:creationId xmlns:p14="http://schemas.microsoft.com/office/powerpoint/2010/main" val="12026424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16A0F-985B-A5B6-CFD0-3821F8464288}"/>
              </a:ext>
            </a:extLst>
          </p:cNvPr>
          <p:cNvSpPr>
            <a:spLocks noGrp="1"/>
          </p:cNvSpPr>
          <p:nvPr>
            <p:ph type="title"/>
          </p:nvPr>
        </p:nvSpPr>
        <p:spPr/>
        <p:txBody>
          <a:bodyPr/>
          <a:lstStyle/>
          <a:p>
            <a:r>
              <a:rPr lang="en-US" dirty="0"/>
              <a:t>Design Execution</a:t>
            </a:r>
          </a:p>
        </p:txBody>
      </p:sp>
      <p:sp>
        <p:nvSpPr>
          <p:cNvPr id="11" name="Text Placeholder 10">
            <a:extLst>
              <a:ext uri="{FF2B5EF4-FFF2-40B4-BE49-F238E27FC236}">
                <a16:creationId xmlns:a16="http://schemas.microsoft.com/office/drawing/2014/main" id="{10A95548-E27E-BC7C-FD4E-E68CD5CFB687}"/>
              </a:ext>
            </a:extLst>
          </p:cNvPr>
          <p:cNvSpPr>
            <a:spLocks noGrp="1"/>
          </p:cNvSpPr>
          <p:nvPr>
            <p:ph type="body" idx="1"/>
          </p:nvPr>
        </p:nvSpPr>
        <p:spPr/>
        <p:txBody>
          <a:bodyPr/>
          <a:lstStyle/>
          <a:p>
            <a:r>
              <a:rPr lang="en-US" dirty="0"/>
              <a:t>Reproducible R script available on GitHub</a:t>
            </a:r>
          </a:p>
        </p:txBody>
      </p:sp>
      <p:sp>
        <p:nvSpPr>
          <p:cNvPr id="6" name="Slide Number Placeholder 5">
            <a:extLst>
              <a:ext uri="{FF2B5EF4-FFF2-40B4-BE49-F238E27FC236}">
                <a16:creationId xmlns:a16="http://schemas.microsoft.com/office/drawing/2014/main" id="{4411428A-9235-877B-B3EE-1686AAD0EEBF}"/>
              </a:ext>
            </a:extLst>
          </p:cNvPr>
          <p:cNvSpPr>
            <a:spLocks noGrp="1"/>
          </p:cNvSpPr>
          <p:nvPr>
            <p:ph type="sldNum" sz="quarter" idx="12"/>
          </p:nvPr>
        </p:nvSpPr>
        <p:spPr/>
        <p:txBody>
          <a:bodyPr/>
          <a:lstStyle/>
          <a:p>
            <a:fld id="{32732B82-C466-4FB3-A36F-4A9CDCE3F56E}" type="slidenum">
              <a:rPr lang="en-US" smtClean="0"/>
              <a:t>31</a:t>
            </a:fld>
            <a:endParaRPr lang="en-US" dirty="0"/>
          </a:p>
        </p:txBody>
      </p:sp>
      <p:pic>
        <p:nvPicPr>
          <p:cNvPr id="10" name="Picture 9">
            <a:extLst>
              <a:ext uri="{FF2B5EF4-FFF2-40B4-BE49-F238E27FC236}">
                <a16:creationId xmlns:a16="http://schemas.microsoft.com/office/drawing/2014/main" id="{7FF9169C-75F6-FDAA-9C67-5DBAE057E9C6}"/>
              </a:ext>
            </a:extLst>
          </p:cNvPr>
          <p:cNvPicPr>
            <a:picLocks noChangeAspect="1"/>
          </p:cNvPicPr>
          <p:nvPr/>
        </p:nvPicPr>
        <p:blipFill>
          <a:blip r:embed="rId2"/>
          <a:stretch>
            <a:fillRect/>
          </a:stretch>
        </p:blipFill>
        <p:spPr>
          <a:xfrm>
            <a:off x="831850" y="598329"/>
            <a:ext cx="3120507" cy="2651760"/>
          </a:xfrm>
          <a:prstGeom prst="rect">
            <a:avLst/>
          </a:prstGeom>
          <a:effectLst/>
        </p:spPr>
      </p:pic>
    </p:spTree>
    <p:extLst>
      <p:ext uri="{BB962C8B-B14F-4D97-AF65-F5344CB8AC3E}">
        <p14:creationId xmlns:p14="http://schemas.microsoft.com/office/powerpoint/2010/main" val="998439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8E6C6-A50C-3E9C-86A2-A3CDADCAB1A7}"/>
              </a:ext>
            </a:extLst>
          </p:cNvPr>
          <p:cNvSpPr>
            <a:spLocks noGrp="1"/>
          </p:cNvSpPr>
          <p:nvPr>
            <p:ph type="title"/>
          </p:nvPr>
        </p:nvSpPr>
        <p:spPr/>
        <p:txBody>
          <a:bodyPr/>
          <a:lstStyle/>
          <a:p>
            <a:r>
              <a:rPr lang="en-US" dirty="0"/>
              <a:t>Original</a:t>
            </a:r>
          </a:p>
        </p:txBody>
      </p:sp>
      <p:sp>
        <p:nvSpPr>
          <p:cNvPr id="6" name="TextBox 5">
            <a:extLst>
              <a:ext uri="{FF2B5EF4-FFF2-40B4-BE49-F238E27FC236}">
                <a16:creationId xmlns:a16="http://schemas.microsoft.com/office/drawing/2014/main" id="{C1A2D67A-255F-7925-D8BA-0D44E6E8A66E}"/>
              </a:ext>
            </a:extLst>
          </p:cNvPr>
          <p:cNvSpPr txBox="1"/>
          <p:nvPr/>
        </p:nvSpPr>
        <p:spPr>
          <a:xfrm>
            <a:off x="838200" y="6176963"/>
            <a:ext cx="3820277" cy="369332"/>
          </a:xfrm>
          <a:prstGeom prst="rect">
            <a:avLst/>
          </a:prstGeom>
          <a:noFill/>
        </p:spPr>
        <p:txBody>
          <a:bodyPr wrap="none" rtlCol="0">
            <a:spAutoFit/>
          </a:bodyPr>
          <a:lstStyle/>
          <a:p>
            <a:r>
              <a:rPr lang="en-US" dirty="0"/>
              <a:t>&gt; How would you improve this plot?</a:t>
            </a:r>
          </a:p>
        </p:txBody>
      </p:sp>
      <p:sp>
        <p:nvSpPr>
          <p:cNvPr id="9" name="Slide Number Placeholder 8">
            <a:extLst>
              <a:ext uri="{FF2B5EF4-FFF2-40B4-BE49-F238E27FC236}">
                <a16:creationId xmlns:a16="http://schemas.microsoft.com/office/drawing/2014/main" id="{96327CC9-7D1B-EC3B-BB03-95C0D697F574}"/>
              </a:ext>
            </a:extLst>
          </p:cNvPr>
          <p:cNvSpPr>
            <a:spLocks noGrp="1"/>
          </p:cNvSpPr>
          <p:nvPr>
            <p:ph type="sldNum" sz="quarter" idx="12"/>
          </p:nvPr>
        </p:nvSpPr>
        <p:spPr/>
        <p:txBody>
          <a:bodyPr/>
          <a:lstStyle/>
          <a:p>
            <a:fld id="{1C254BFA-3238-498C-BEA9-B33207F7693D}" type="slidenum">
              <a:rPr lang="en-US" smtClean="0"/>
              <a:t>32</a:t>
            </a:fld>
            <a:endParaRPr lang="en-US" dirty="0"/>
          </a:p>
        </p:txBody>
      </p:sp>
      <p:pic>
        <p:nvPicPr>
          <p:cNvPr id="13" name="Content Placeholder 12" descr="A graph showing a line of gas&#10;&#10;Description automatically generated with medium confidence">
            <a:extLst>
              <a:ext uri="{FF2B5EF4-FFF2-40B4-BE49-F238E27FC236}">
                <a16:creationId xmlns:a16="http://schemas.microsoft.com/office/drawing/2014/main" id="{791571DC-04C8-F65E-7612-40B664C7292C}"/>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744662" y="1825625"/>
            <a:ext cx="8702676" cy="4351338"/>
          </a:xfrm>
        </p:spPr>
      </p:pic>
    </p:spTree>
    <p:extLst>
      <p:ext uri="{BB962C8B-B14F-4D97-AF65-F5344CB8AC3E}">
        <p14:creationId xmlns:p14="http://schemas.microsoft.com/office/powerpoint/2010/main" val="686621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0F3D8-485F-2123-7F5D-07B45B3111BE}"/>
              </a:ext>
            </a:extLst>
          </p:cNvPr>
          <p:cNvSpPr>
            <a:spLocks noGrp="1"/>
          </p:cNvSpPr>
          <p:nvPr>
            <p:ph type="title"/>
          </p:nvPr>
        </p:nvSpPr>
        <p:spPr/>
        <p:txBody>
          <a:bodyPr/>
          <a:lstStyle/>
          <a:p>
            <a:r>
              <a:rPr lang="en-US" dirty="0"/>
              <a:t>Step 1: Look at your data!</a:t>
            </a:r>
          </a:p>
        </p:txBody>
      </p:sp>
      <p:pic>
        <p:nvPicPr>
          <p:cNvPr id="6" name="Content Placeholder 5">
            <a:extLst>
              <a:ext uri="{FF2B5EF4-FFF2-40B4-BE49-F238E27FC236}">
                <a16:creationId xmlns:a16="http://schemas.microsoft.com/office/drawing/2014/main" id="{4CFC060A-2242-1A0B-9855-7F15EA0EF8FD}"/>
              </a:ext>
            </a:extLst>
          </p:cNvPr>
          <p:cNvPicPr>
            <a:picLocks noGrp="1" noChangeAspect="1"/>
          </p:cNvPicPr>
          <p:nvPr>
            <p:ph idx="1"/>
          </p:nvPr>
        </p:nvPicPr>
        <p:blipFill>
          <a:blip r:embed="rId2"/>
          <a:stretch>
            <a:fillRect/>
          </a:stretch>
        </p:blipFill>
        <p:spPr>
          <a:xfrm>
            <a:off x="885578" y="1660526"/>
            <a:ext cx="10420844" cy="3536949"/>
          </a:xfrm>
        </p:spPr>
      </p:pic>
      <p:sp>
        <p:nvSpPr>
          <p:cNvPr id="4" name="Slide Number Placeholder 3">
            <a:extLst>
              <a:ext uri="{FF2B5EF4-FFF2-40B4-BE49-F238E27FC236}">
                <a16:creationId xmlns:a16="http://schemas.microsoft.com/office/drawing/2014/main" id="{F3267F63-F1F6-84D0-A331-11041B806C0F}"/>
              </a:ext>
            </a:extLst>
          </p:cNvPr>
          <p:cNvSpPr>
            <a:spLocks noGrp="1"/>
          </p:cNvSpPr>
          <p:nvPr>
            <p:ph type="sldNum" sz="quarter" idx="12"/>
          </p:nvPr>
        </p:nvSpPr>
        <p:spPr/>
        <p:txBody>
          <a:bodyPr/>
          <a:lstStyle/>
          <a:p>
            <a:fld id="{1C254BFA-3238-498C-BEA9-B33207F7693D}" type="slidenum">
              <a:rPr lang="en-US" smtClean="0"/>
              <a:t>33</a:t>
            </a:fld>
            <a:endParaRPr lang="en-US" dirty="0"/>
          </a:p>
        </p:txBody>
      </p:sp>
    </p:spTree>
    <p:extLst>
      <p:ext uri="{BB962C8B-B14F-4D97-AF65-F5344CB8AC3E}">
        <p14:creationId xmlns:p14="http://schemas.microsoft.com/office/powerpoint/2010/main" val="5665734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99806-7B42-21C4-702E-23FB4DDDEB20}"/>
              </a:ext>
            </a:extLst>
          </p:cNvPr>
          <p:cNvSpPr>
            <a:spLocks noGrp="1"/>
          </p:cNvSpPr>
          <p:nvPr>
            <p:ph type="title"/>
          </p:nvPr>
        </p:nvSpPr>
        <p:spPr/>
        <p:txBody>
          <a:bodyPr/>
          <a:lstStyle/>
          <a:p>
            <a:r>
              <a:rPr lang="en-US" dirty="0"/>
              <a:t>Intentional aesthetics - transparency</a:t>
            </a:r>
          </a:p>
        </p:txBody>
      </p:sp>
      <p:sp>
        <p:nvSpPr>
          <p:cNvPr id="6" name="TextBox 5">
            <a:extLst>
              <a:ext uri="{FF2B5EF4-FFF2-40B4-BE49-F238E27FC236}">
                <a16:creationId xmlns:a16="http://schemas.microsoft.com/office/drawing/2014/main" id="{CE180146-253A-684C-4D3A-E0FBDBBAA0B3}"/>
              </a:ext>
            </a:extLst>
          </p:cNvPr>
          <p:cNvSpPr txBox="1"/>
          <p:nvPr/>
        </p:nvSpPr>
        <p:spPr>
          <a:xfrm>
            <a:off x="838200" y="6176963"/>
            <a:ext cx="3748142" cy="369332"/>
          </a:xfrm>
          <a:prstGeom prst="rect">
            <a:avLst/>
          </a:prstGeom>
          <a:noFill/>
        </p:spPr>
        <p:txBody>
          <a:bodyPr wrap="none" rtlCol="0">
            <a:spAutoFit/>
          </a:bodyPr>
          <a:lstStyle/>
          <a:p>
            <a:r>
              <a:rPr lang="en-US" dirty="0"/>
              <a:t>&gt; “…above all else, show the data”</a:t>
            </a:r>
          </a:p>
        </p:txBody>
      </p:sp>
      <p:sp>
        <p:nvSpPr>
          <p:cNvPr id="9" name="Slide Number Placeholder 8">
            <a:extLst>
              <a:ext uri="{FF2B5EF4-FFF2-40B4-BE49-F238E27FC236}">
                <a16:creationId xmlns:a16="http://schemas.microsoft.com/office/drawing/2014/main" id="{94AC6478-2222-A1A5-13CE-D87D63815D14}"/>
              </a:ext>
            </a:extLst>
          </p:cNvPr>
          <p:cNvSpPr>
            <a:spLocks noGrp="1"/>
          </p:cNvSpPr>
          <p:nvPr>
            <p:ph type="sldNum" sz="quarter" idx="12"/>
          </p:nvPr>
        </p:nvSpPr>
        <p:spPr/>
        <p:txBody>
          <a:bodyPr/>
          <a:lstStyle/>
          <a:p>
            <a:fld id="{1C254BFA-3238-498C-BEA9-B33207F7693D}" type="slidenum">
              <a:rPr lang="en-US" smtClean="0"/>
              <a:t>34</a:t>
            </a:fld>
            <a:endParaRPr lang="en-US" dirty="0"/>
          </a:p>
        </p:txBody>
      </p:sp>
      <p:pic>
        <p:nvPicPr>
          <p:cNvPr id="13" name="Content Placeholder 12" descr="A graph showing a line of fuel&#10;&#10;Description automatically generated with medium confidence">
            <a:extLst>
              <a:ext uri="{FF2B5EF4-FFF2-40B4-BE49-F238E27FC236}">
                <a16:creationId xmlns:a16="http://schemas.microsoft.com/office/drawing/2014/main" id="{BA0BDCCD-2258-A9FA-2783-3F3106A39A5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44662" y="1825625"/>
            <a:ext cx="8702676" cy="4351338"/>
          </a:xfrm>
        </p:spPr>
      </p:pic>
    </p:spTree>
    <p:extLst>
      <p:ext uri="{BB962C8B-B14F-4D97-AF65-F5344CB8AC3E}">
        <p14:creationId xmlns:p14="http://schemas.microsoft.com/office/powerpoint/2010/main" val="22440568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EA68C-079F-D25C-43DD-EF5FCFCE9196}"/>
              </a:ext>
            </a:extLst>
          </p:cNvPr>
          <p:cNvSpPr>
            <a:spLocks noGrp="1"/>
          </p:cNvSpPr>
          <p:nvPr>
            <p:ph type="title"/>
          </p:nvPr>
        </p:nvSpPr>
        <p:spPr/>
        <p:txBody>
          <a:bodyPr/>
          <a:lstStyle/>
          <a:p>
            <a:r>
              <a:rPr lang="en-US" dirty="0"/>
              <a:t>Intentional aesthetics - position</a:t>
            </a:r>
          </a:p>
        </p:txBody>
      </p:sp>
      <p:sp>
        <p:nvSpPr>
          <p:cNvPr id="8" name="Slide Number Placeholder 7">
            <a:extLst>
              <a:ext uri="{FF2B5EF4-FFF2-40B4-BE49-F238E27FC236}">
                <a16:creationId xmlns:a16="http://schemas.microsoft.com/office/drawing/2014/main" id="{397E0CD3-E486-3872-5890-EB7EC29A6141}"/>
              </a:ext>
            </a:extLst>
          </p:cNvPr>
          <p:cNvSpPr>
            <a:spLocks noGrp="1"/>
          </p:cNvSpPr>
          <p:nvPr>
            <p:ph type="sldNum" sz="quarter" idx="12"/>
          </p:nvPr>
        </p:nvSpPr>
        <p:spPr/>
        <p:txBody>
          <a:bodyPr/>
          <a:lstStyle/>
          <a:p>
            <a:fld id="{1C254BFA-3238-498C-BEA9-B33207F7693D}" type="slidenum">
              <a:rPr lang="en-US" smtClean="0"/>
              <a:t>35</a:t>
            </a:fld>
            <a:endParaRPr lang="en-US" dirty="0"/>
          </a:p>
        </p:txBody>
      </p:sp>
      <p:pic>
        <p:nvPicPr>
          <p:cNvPr id="12" name="Content Placeholder 11" descr="A graph showing a curve&#10;&#10;Description automatically generated">
            <a:extLst>
              <a:ext uri="{FF2B5EF4-FFF2-40B4-BE49-F238E27FC236}">
                <a16:creationId xmlns:a16="http://schemas.microsoft.com/office/drawing/2014/main" id="{CB1182FB-EA92-E561-2C2F-18EE955AA59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44662" y="1825625"/>
            <a:ext cx="8702676" cy="4351338"/>
          </a:xfrm>
        </p:spPr>
      </p:pic>
    </p:spTree>
    <p:extLst>
      <p:ext uri="{BB962C8B-B14F-4D97-AF65-F5344CB8AC3E}">
        <p14:creationId xmlns:p14="http://schemas.microsoft.com/office/powerpoint/2010/main" val="41965375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D79CE-9792-A321-7F23-B157B21B5EB3}"/>
              </a:ext>
            </a:extLst>
          </p:cNvPr>
          <p:cNvSpPr>
            <a:spLocks noGrp="1"/>
          </p:cNvSpPr>
          <p:nvPr>
            <p:ph type="title"/>
          </p:nvPr>
        </p:nvSpPr>
        <p:spPr/>
        <p:txBody>
          <a:bodyPr/>
          <a:lstStyle/>
          <a:p>
            <a:r>
              <a:rPr lang="en-US" dirty="0"/>
              <a:t>Descriptive labels and a storytelling title</a:t>
            </a:r>
          </a:p>
        </p:txBody>
      </p:sp>
      <p:sp>
        <p:nvSpPr>
          <p:cNvPr id="10" name="Slide Number Placeholder 9">
            <a:extLst>
              <a:ext uri="{FF2B5EF4-FFF2-40B4-BE49-F238E27FC236}">
                <a16:creationId xmlns:a16="http://schemas.microsoft.com/office/drawing/2014/main" id="{673175C8-AE7D-43F3-E630-4D8E8CFF8A21}"/>
              </a:ext>
            </a:extLst>
          </p:cNvPr>
          <p:cNvSpPr>
            <a:spLocks noGrp="1"/>
          </p:cNvSpPr>
          <p:nvPr>
            <p:ph type="sldNum" sz="quarter" idx="12"/>
          </p:nvPr>
        </p:nvSpPr>
        <p:spPr/>
        <p:txBody>
          <a:bodyPr/>
          <a:lstStyle/>
          <a:p>
            <a:fld id="{1C254BFA-3238-498C-BEA9-B33207F7693D}" type="slidenum">
              <a:rPr lang="en-US" smtClean="0"/>
              <a:t>36</a:t>
            </a:fld>
            <a:endParaRPr lang="en-US" dirty="0"/>
          </a:p>
        </p:txBody>
      </p:sp>
      <p:pic>
        <p:nvPicPr>
          <p:cNvPr id="12" name="Content Placeholder 11" descr="A graph showing a graph showing a curve&#10;&#10;Description automatically generated with medium confidence">
            <a:extLst>
              <a:ext uri="{FF2B5EF4-FFF2-40B4-BE49-F238E27FC236}">
                <a16:creationId xmlns:a16="http://schemas.microsoft.com/office/drawing/2014/main" id="{9A273C3D-F3E6-EB2C-F794-2DD08CB2CBB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44662" y="1825625"/>
            <a:ext cx="8702676" cy="4351338"/>
          </a:xfrm>
        </p:spPr>
      </p:pic>
    </p:spTree>
    <p:extLst>
      <p:ext uri="{BB962C8B-B14F-4D97-AF65-F5344CB8AC3E}">
        <p14:creationId xmlns:p14="http://schemas.microsoft.com/office/powerpoint/2010/main" val="4958016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BCB97-18F4-EECF-3E54-7A82BABB7D6D}"/>
              </a:ext>
            </a:extLst>
          </p:cNvPr>
          <p:cNvSpPr>
            <a:spLocks noGrp="1"/>
          </p:cNvSpPr>
          <p:nvPr>
            <p:ph type="title"/>
          </p:nvPr>
        </p:nvSpPr>
        <p:spPr/>
        <p:txBody>
          <a:bodyPr/>
          <a:lstStyle/>
          <a:p>
            <a:r>
              <a:rPr lang="en-US" dirty="0"/>
              <a:t>Remove distractions</a:t>
            </a:r>
          </a:p>
        </p:txBody>
      </p:sp>
      <p:sp>
        <p:nvSpPr>
          <p:cNvPr id="13" name="Slide Number Placeholder 12">
            <a:extLst>
              <a:ext uri="{FF2B5EF4-FFF2-40B4-BE49-F238E27FC236}">
                <a16:creationId xmlns:a16="http://schemas.microsoft.com/office/drawing/2014/main" id="{CD13604E-50FD-0E04-0C0E-D8B6CEAB793C}"/>
              </a:ext>
            </a:extLst>
          </p:cNvPr>
          <p:cNvSpPr>
            <a:spLocks noGrp="1"/>
          </p:cNvSpPr>
          <p:nvPr>
            <p:ph type="sldNum" sz="quarter" idx="12"/>
          </p:nvPr>
        </p:nvSpPr>
        <p:spPr/>
        <p:txBody>
          <a:bodyPr/>
          <a:lstStyle/>
          <a:p>
            <a:fld id="{1C254BFA-3238-498C-BEA9-B33207F7693D}" type="slidenum">
              <a:rPr lang="en-US" smtClean="0"/>
              <a:t>37</a:t>
            </a:fld>
            <a:endParaRPr lang="en-US" dirty="0"/>
          </a:p>
        </p:txBody>
      </p:sp>
      <p:pic>
        <p:nvPicPr>
          <p:cNvPr id="11" name="Content Placeholder 10" descr="A graph showing the difference between engine dislocation and engine dislocation&#10;&#10;Description automatically generated">
            <a:extLst>
              <a:ext uri="{FF2B5EF4-FFF2-40B4-BE49-F238E27FC236}">
                <a16:creationId xmlns:a16="http://schemas.microsoft.com/office/drawing/2014/main" id="{B15160F7-16DA-477D-4A15-EDD008B36DD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44662" y="1825625"/>
            <a:ext cx="8702676" cy="4351338"/>
          </a:xfrm>
        </p:spPr>
      </p:pic>
    </p:spTree>
    <p:extLst>
      <p:ext uri="{BB962C8B-B14F-4D97-AF65-F5344CB8AC3E}">
        <p14:creationId xmlns:p14="http://schemas.microsoft.com/office/powerpoint/2010/main" val="16760256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descr="A graph showing the difference between engine dislocation and engine loss&#10;&#10;Description automatically generated">
            <a:extLst>
              <a:ext uri="{FF2B5EF4-FFF2-40B4-BE49-F238E27FC236}">
                <a16:creationId xmlns:a16="http://schemas.microsoft.com/office/drawing/2014/main" id="{4D1A1DE5-DF7D-5111-37B7-BC2B9B09DEC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44662" y="1825625"/>
            <a:ext cx="8702676" cy="4351338"/>
          </a:xfrm>
        </p:spPr>
      </p:pic>
      <p:sp>
        <p:nvSpPr>
          <p:cNvPr id="2" name="Title 1">
            <a:extLst>
              <a:ext uri="{FF2B5EF4-FFF2-40B4-BE49-F238E27FC236}">
                <a16:creationId xmlns:a16="http://schemas.microsoft.com/office/drawing/2014/main" id="{5A24F39C-4366-63CC-4439-0CD7E213DD60}"/>
              </a:ext>
            </a:extLst>
          </p:cNvPr>
          <p:cNvSpPr>
            <a:spLocks noGrp="1"/>
          </p:cNvSpPr>
          <p:nvPr>
            <p:ph type="title"/>
          </p:nvPr>
        </p:nvSpPr>
        <p:spPr/>
        <p:txBody>
          <a:bodyPr/>
          <a:lstStyle/>
          <a:p>
            <a:r>
              <a:rPr lang="en-US" dirty="0"/>
              <a:t>Simpler trend line</a:t>
            </a:r>
          </a:p>
        </p:txBody>
      </p:sp>
      <p:sp>
        <p:nvSpPr>
          <p:cNvPr id="9" name="Slide Number Placeholder 8">
            <a:extLst>
              <a:ext uri="{FF2B5EF4-FFF2-40B4-BE49-F238E27FC236}">
                <a16:creationId xmlns:a16="http://schemas.microsoft.com/office/drawing/2014/main" id="{FFB93FA0-1451-200A-7CCD-0464F26A9E07}"/>
              </a:ext>
            </a:extLst>
          </p:cNvPr>
          <p:cNvSpPr>
            <a:spLocks noGrp="1"/>
          </p:cNvSpPr>
          <p:nvPr>
            <p:ph type="sldNum" sz="quarter" idx="12"/>
          </p:nvPr>
        </p:nvSpPr>
        <p:spPr/>
        <p:txBody>
          <a:bodyPr/>
          <a:lstStyle/>
          <a:p>
            <a:fld id="{1C254BFA-3238-498C-BEA9-B33207F7693D}" type="slidenum">
              <a:rPr lang="en-US" smtClean="0"/>
              <a:t>38</a:t>
            </a:fld>
            <a:endParaRPr lang="en-US" dirty="0"/>
          </a:p>
        </p:txBody>
      </p:sp>
      <p:cxnSp>
        <p:nvCxnSpPr>
          <p:cNvPr id="11" name="Straight Arrow Connector 10">
            <a:extLst>
              <a:ext uri="{FF2B5EF4-FFF2-40B4-BE49-F238E27FC236}">
                <a16:creationId xmlns:a16="http://schemas.microsoft.com/office/drawing/2014/main" id="{0D4C61CF-7C27-1321-C82E-EE30B8259368}"/>
              </a:ext>
            </a:extLst>
          </p:cNvPr>
          <p:cNvCxnSpPr>
            <a:cxnSpLocks/>
            <a:stCxn id="12" idx="1"/>
          </p:cNvCxnSpPr>
          <p:nvPr/>
        </p:nvCxnSpPr>
        <p:spPr>
          <a:xfrm flipH="1">
            <a:off x="6096000" y="1327666"/>
            <a:ext cx="1371600" cy="49795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2" name="TextBox 11">
            <a:extLst>
              <a:ext uri="{FF2B5EF4-FFF2-40B4-BE49-F238E27FC236}">
                <a16:creationId xmlns:a16="http://schemas.microsoft.com/office/drawing/2014/main" id="{31D9EC8A-55B1-F15B-F49A-907A200ADED7}"/>
              </a:ext>
            </a:extLst>
          </p:cNvPr>
          <p:cNvSpPr txBox="1"/>
          <p:nvPr/>
        </p:nvSpPr>
        <p:spPr>
          <a:xfrm>
            <a:off x="7467600" y="1143000"/>
            <a:ext cx="2326278" cy="369332"/>
          </a:xfrm>
          <a:prstGeom prst="rect">
            <a:avLst/>
          </a:prstGeom>
          <a:noFill/>
        </p:spPr>
        <p:txBody>
          <a:bodyPr wrap="none" rtlCol="0">
            <a:spAutoFit/>
          </a:bodyPr>
          <a:lstStyle/>
          <a:p>
            <a:r>
              <a:rPr lang="en-US" dirty="0">
                <a:solidFill>
                  <a:schemeClr val="accent2"/>
                </a:solidFill>
              </a:rPr>
              <a:t>Stick to the message</a:t>
            </a:r>
          </a:p>
        </p:txBody>
      </p:sp>
      <p:cxnSp>
        <p:nvCxnSpPr>
          <p:cNvPr id="14" name="Straight Arrow Connector 13">
            <a:extLst>
              <a:ext uri="{FF2B5EF4-FFF2-40B4-BE49-F238E27FC236}">
                <a16:creationId xmlns:a16="http://schemas.microsoft.com/office/drawing/2014/main" id="{DAB01ECD-8BA4-F721-758D-2F7247A2B7D1}"/>
              </a:ext>
            </a:extLst>
          </p:cNvPr>
          <p:cNvCxnSpPr>
            <a:cxnSpLocks/>
          </p:cNvCxnSpPr>
          <p:nvPr/>
        </p:nvCxnSpPr>
        <p:spPr>
          <a:xfrm flipH="1">
            <a:off x="7140539" y="1513302"/>
            <a:ext cx="708061" cy="325390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5885300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94801-D277-B33A-EFB3-CFAF3AB1E4AB}"/>
              </a:ext>
            </a:extLst>
          </p:cNvPr>
          <p:cNvSpPr>
            <a:spLocks noGrp="1"/>
          </p:cNvSpPr>
          <p:nvPr>
            <p:ph type="title"/>
          </p:nvPr>
        </p:nvSpPr>
        <p:spPr/>
        <p:txBody>
          <a:bodyPr/>
          <a:lstStyle/>
          <a:p>
            <a:r>
              <a:rPr lang="en-US" dirty="0"/>
              <a:t>Increase data density – aesthetics</a:t>
            </a:r>
          </a:p>
        </p:txBody>
      </p:sp>
      <p:sp>
        <p:nvSpPr>
          <p:cNvPr id="12" name="Slide Number Placeholder 11">
            <a:extLst>
              <a:ext uri="{FF2B5EF4-FFF2-40B4-BE49-F238E27FC236}">
                <a16:creationId xmlns:a16="http://schemas.microsoft.com/office/drawing/2014/main" id="{7673574D-B1F9-F567-08BD-4F7F709FDD76}"/>
              </a:ext>
            </a:extLst>
          </p:cNvPr>
          <p:cNvSpPr>
            <a:spLocks noGrp="1"/>
          </p:cNvSpPr>
          <p:nvPr>
            <p:ph type="sldNum" sz="quarter" idx="12"/>
          </p:nvPr>
        </p:nvSpPr>
        <p:spPr/>
        <p:txBody>
          <a:bodyPr/>
          <a:lstStyle/>
          <a:p>
            <a:fld id="{1C254BFA-3238-498C-BEA9-B33207F7693D}" type="slidenum">
              <a:rPr lang="en-US" smtClean="0"/>
              <a:t>39</a:t>
            </a:fld>
            <a:endParaRPr lang="en-US" dirty="0"/>
          </a:p>
        </p:txBody>
      </p:sp>
      <p:pic>
        <p:nvPicPr>
          <p:cNvPr id="11" name="Content Placeholder 10" descr="A graph showing the difference between engine dislocation and engine dislocation&#10;&#10;Description automatically generated">
            <a:extLst>
              <a:ext uri="{FF2B5EF4-FFF2-40B4-BE49-F238E27FC236}">
                <a16:creationId xmlns:a16="http://schemas.microsoft.com/office/drawing/2014/main" id="{C6139FE4-8749-A6FB-0E4A-1D770328AEB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744662" y="1825625"/>
            <a:ext cx="8702676" cy="4351338"/>
          </a:xfrm>
        </p:spPr>
      </p:pic>
    </p:spTree>
    <p:extLst>
      <p:ext uri="{BB962C8B-B14F-4D97-AF65-F5344CB8AC3E}">
        <p14:creationId xmlns:p14="http://schemas.microsoft.com/office/powerpoint/2010/main" val="1594693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F8535-F73D-DBA8-1A90-7C7EC7773FAA}"/>
              </a:ext>
            </a:extLst>
          </p:cNvPr>
          <p:cNvSpPr>
            <a:spLocks noGrp="1"/>
          </p:cNvSpPr>
          <p:nvPr>
            <p:ph type="title"/>
          </p:nvPr>
        </p:nvSpPr>
        <p:spPr/>
        <p:txBody>
          <a:bodyPr/>
          <a:lstStyle/>
          <a:p>
            <a:r>
              <a:rPr lang="en-US" b="1" i="1" dirty="0" err="1"/>
              <a:t>Visuary</a:t>
            </a:r>
            <a:endParaRPr lang="en-US" b="1" i="1" dirty="0"/>
          </a:p>
        </p:txBody>
      </p:sp>
      <p:sp>
        <p:nvSpPr>
          <p:cNvPr id="3" name="Content Placeholder 2">
            <a:extLst>
              <a:ext uri="{FF2B5EF4-FFF2-40B4-BE49-F238E27FC236}">
                <a16:creationId xmlns:a16="http://schemas.microsoft.com/office/drawing/2014/main" id="{2B8C6FBC-CF14-3CCF-2058-67DB55BCE569}"/>
              </a:ext>
            </a:extLst>
          </p:cNvPr>
          <p:cNvSpPr>
            <a:spLocks noGrp="1"/>
          </p:cNvSpPr>
          <p:nvPr>
            <p:ph idx="1"/>
          </p:nvPr>
        </p:nvSpPr>
        <p:spPr/>
        <p:txBody>
          <a:bodyPr/>
          <a:lstStyle/>
          <a:p>
            <a:pPr marL="0" indent="0">
              <a:buNone/>
            </a:pPr>
            <a:r>
              <a:rPr lang="en-US" dirty="0"/>
              <a:t>[noun]</a:t>
            </a:r>
          </a:p>
          <a:p>
            <a:pPr marL="0" indent="0">
              <a:buNone/>
            </a:pPr>
            <a:r>
              <a:rPr lang="en-US" dirty="0"/>
              <a:t>An actuary who is </a:t>
            </a:r>
            <a:r>
              <a:rPr lang="en-US" i="1" dirty="0"/>
              <a:t>thoughtful</a:t>
            </a:r>
            <a:r>
              <a:rPr lang="en-US" dirty="0"/>
              <a:t> about communicating the numeric findings of actuarial analyses in visual forms.</a:t>
            </a:r>
          </a:p>
          <a:p>
            <a:endParaRPr lang="en-US" dirty="0"/>
          </a:p>
          <a:p>
            <a:endParaRPr lang="en-US" dirty="0"/>
          </a:p>
          <a:p>
            <a:pPr marL="0" indent="0">
              <a:buNone/>
            </a:pPr>
            <a:endParaRPr lang="en-US" dirty="0"/>
          </a:p>
        </p:txBody>
      </p:sp>
      <p:sp>
        <p:nvSpPr>
          <p:cNvPr id="6" name="Slide Number Placeholder 5">
            <a:extLst>
              <a:ext uri="{FF2B5EF4-FFF2-40B4-BE49-F238E27FC236}">
                <a16:creationId xmlns:a16="http://schemas.microsoft.com/office/drawing/2014/main" id="{5D35A583-E559-1B2D-67F5-3282B0BB733D}"/>
              </a:ext>
            </a:extLst>
          </p:cNvPr>
          <p:cNvSpPr>
            <a:spLocks noGrp="1"/>
          </p:cNvSpPr>
          <p:nvPr>
            <p:ph type="sldNum" sz="quarter" idx="12"/>
          </p:nvPr>
        </p:nvSpPr>
        <p:spPr/>
        <p:txBody>
          <a:bodyPr/>
          <a:lstStyle/>
          <a:p>
            <a:fld id="{1C254BFA-3238-498C-BEA9-B33207F7693D}" type="slidenum">
              <a:rPr lang="en-US" smtClean="0"/>
              <a:t>4</a:t>
            </a:fld>
            <a:endParaRPr lang="en-US" dirty="0"/>
          </a:p>
        </p:txBody>
      </p:sp>
    </p:spTree>
    <p:extLst>
      <p:ext uri="{BB962C8B-B14F-4D97-AF65-F5344CB8AC3E}">
        <p14:creationId xmlns:p14="http://schemas.microsoft.com/office/powerpoint/2010/main" val="37769343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3395B-E5E7-B08B-3916-078C4F75D4D0}"/>
              </a:ext>
            </a:extLst>
          </p:cNvPr>
          <p:cNvSpPr>
            <a:spLocks noGrp="1"/>
          </p:cNvSpPr>
          <p:nvPr>
            <p:ph type="title"/>
          </p:nvPr>
        </p:nvSpPr>
        <p:spPr/>
        <p:txBody>
          <a:bodyPr/>
          <a:lstStyle/>
          <a:p>
            <a:r>
              <a:rPr lang="en-US" dirty="0"/>
              <a:t>Increase data density – facets</a:t>
            </a:r>
          </a:p>
        </p:txBody>
      </p:sp>
      <p:sp>
        <p:nvSpPr>
          <p:cNvPr id="6" name="TextBox 5">
            <a:extLst>
              <a:ext uri="{FF2B5EF4-FFF2-40B4-BE49-F238E27FC236}">
                <a16:creationId xmlns:a16="http://schemas.microsoft.com/office/drawing/2014/main" id="{D9352685-D156-1308-62D0-C80E26578D75}"/>
              </a:ext>
            </a:extLst>
          </p:cNvPr>
          <p:cNvSpPr txBox="1"/>
          <p:nvPr/>
        </p:nvSpPr>
        <p:spPr>
          <a:xfrm>
            <a:off x="838200" y="6176963"/>
            <a:ext cx="6564618" cy="369332"/>
          </a:xfrm>
          <a:prstGeom prst="rect">
            <a:avLst/>
          </a:prstGeom>
          <a:noFill/>
        </p:spPr>
        <p:txBody>
          <a:bodyPr wrap="none" rtlCol="0">
            <a:spAutoFit/>
          </a:bodyPr>
          <a:lstStyle/>
          <a:p>
            <a:r>
              <a:rPr lang="en-US" dirty="0"/>
              <a:t>&gt; Why should we not use alphabetical ordering for the panels?</a:t>
            </a:r>
          </a:p>
        </p:txBody>
      </p:sp>
      <p:sp>
        <p:nvSpPr>
          <p:cNvPr id="9" name="Slide Number Placeholder 8">
            <a:extLst>
              <a:ext uri="{FF2B5EF4-FFF2-40B4-BE49-F238E27FC236}">
                <a16:creationId xmlns:a16="http://schemas.microsoft.com/office/drawing/2014/main" id="{EDDE20BB-8290-8B5B-7E01-BA122EB535DB}"/>
              </a:ext>
            </a:extLst>
          </p:cNvPr>
          <p:cNvSpPr>
            <a:spLocks noGrp="1"/>
          </p:cNvSpPr>
          <p:nvPr>
            <p:ph type="sldNum" sz="quarter" idx="12"/>
          </p:nvPr>
        </p:nvSpPr>
        <p:spPr/>
        <p:txBody>
          <a:bodyPr/>
          <a:lstStyle/>
          <a:p>
            <a:fld id="{1C254BFA-3238-498C-BEA9-B33207F7693D}" type="slidenum">
              <a:rPr lang="en-US" smtClean="0"/>
              <a:t>40</a:t>
            </a:fld>
            <a:endParaRPr lang="en-US" dirty="0"/>
          </a:p>
        </p:txBody>
      </p:sp>
      <p:pic>
        <p:nvPicPr>
          <p:cNvPr id="13" name="Content Placeholder 12" descr="A graph of a graph showing the engine dislocation&#10;&#10;Description automatically generated">
            <a:extLst>
              <a:ext uri="{FF2B5EF4-FFF2-40B4-BE49-F238E27FC236}">
                <a16:creationId xmlns:a16="http://schemas.microsoft.com/office/drawing/2014/main" id="{F38FBCC3-7056-A57A-075E-79850FCB7A6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44662" y="1825625"/>
            <a:ext cx="8702676" cy="4351338"/>
          </a:xfrm>
        </p:spPr>
      </p:pic>
    </p:spTree>
    <p:extLst>
      <p:ext uri="{BB962C8B-B14F-4D97-AF65-F5344CB8AC3E}">
        <p14:creationId xmlns:p14="http://schemas.microsoft.com/office/powerpoint/2010/main" val="31017750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027FF-291F-7A90-3126-8C6FDD37D3E9}"/>
              </a:ext>
            </a:extLst>
          </p:cNvPr>
          <p:cNvSpPr>
            <a:spLocks noGrp="1"/>
          </p:cNvSpPr>
          <p:nvPr>
            <p:ph type="title"/>
          </p:nvPr>
        </p:nvSpPr>
        <p:spPr/>
        <p:txBody>
          <a:bodyPr/>
          <a:lstStyle/>
          <a:p>
            <a:r>
              <a:rPr lang="en-US" dirty="0"/>
              <a:t>Increase data density – order matters</a:t>
            </a:r>
          </a:p>
        </p:txBody>
      </p:sp>
      <p:sp>
        <p:nvSpPr>
          <p:cNvPr id="6" name="TextBox 5">
            <a:extLst>
              <a:ext uri="{FF2B5EF4-FFF2-40B4-BE49-F238E27FC236}">
                <a16:creationId xmlns:a16="http://schemas.microsoft.com/office/drawing/2014/main" id="{BDB2930B-F326-054C-D0C8-2D156F6128B1}"/>
              </a:ext>
            </a:extLst>
          </p:cNvPr>
          <p:cNvSpPr txBox="1"/>
          <p:nvPr/>
        </p:nvSpPr>
        <p:spPr>
          <a:xfrm>
            <a:off x="838200" y="6176963"/>
            <a:ext cx="5795176" cy="369332"/>
          </a:xfrm>
          <a:prstGeom prst="rect">
            <a:avLst/>
          </a:prstGeom>
          <a:noFill/>
        </p:spPr>
        <p:txBody>
          <a:bodyPr wrap="none" rtlCol="0">
            <a:spAutoFit/>
          </a:bodyPr>
          <a:lstStyle/>
          <a:p>
            <a:r>
              <a:rPr lang="en-US" dirty="0"/>
              <a:t>&gt; Order panels by median Highway MPG of each class</a:t>
            </a:r>
          </a:p>
        </p:txBody>
      </p:sp>
      <p:sp>
        <p:nvSpPr>
          <p:cNvPr id="9" name="Slide Number Placeholder 8">
            <a:extLst>
              <a:ext uri="{FF2B5EF4-FFF2-40B4-BE49-F238E27FC236}">
                <a16:creationId xmlns:a16="http://schemas.microsoft.com/office/drawing/2014/main" id="{C946CE4C-F968-7C5A-F64B-F442BC7C345E}"/>
              </a:ext>
            </a:extLst>
          </p:cNvPr>
          <p:cNvSpPr>
            <a:spLocks noGrp="1"/>
          </p:cNvSpPr>
          <p:nvPr>
            <p:ph type="sldNum" sz="quarter" idx="12"/>
          </p:nvPr>
        </p:nvSpPr>
        <p:spPr/>
        <p:txBody>
          <a:bodyPr/>
          <a:lstStyle/>
          <a:p>
            <a:fld id="{1C254BFA-3238-498C-BEA9-B33207F7693D}" type="slidenum">
              <a:rPr lang="en-US" smtClean="0"/>
              <a:t>41</a:t>
            </a:fld>
            <a:endParaRPr lang="en-US" dirty="0"/>
          </a:p>
        </p:txBody>
      </p:sp>
      <p:pic>
        <p:nvPicPr>
          <p:cNvPr id="17" name="Content Placeholder 16" descr="A graph showing the engine dislocation&#10;&#10;Description automatically generated">
            <a:extLst>
              <a:ext uri="{FF2B5EF4-FFF2-40B4-BE49-F238E27FC236}">
                <a16:creationId xmlns:a16="http://schemas.microsoft.com/office/drawing/2014/main" id="{E3C21AD1-8F31-0FB2-8EBD-C626FC123EB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44662" y="1825625"/>
            <a:ext cx="8702676" cy="4351338"/>
          </a:xfrm>
        </p:spPr>
      </p:pic>
    </p:spTree>
    <p:extLst>
      <p:ext uri="{BB962C8B-B14F-4D97-AF65-F5344CB8AC3E}">
        <p14:creationId xmlns:p14="http://schemas.microsoft.com/office/powerpoint/2010/main" val="8118881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229D4-EA00-BFAD-ADA9-0DF0F9F669BF}"/>
              </a:ext>
            </a:extLst>
          </p:cNvPr>
          <p:cNvSpPr>
            <a:spLocks noGrp="1"/>
          </p:cNvSpPr>
          <p:nvPr>
            <p:ph type="title"/>
          </p:nvPr>
        </p:nvSpPr>
        <p:spPr/>
        <p:txBody>
          <a:bodyPr/>
          <a:lstStyle/>
          <a:p>
            <a:r>
              <a:rPr lang="en-US" dirty="0"/>
              <a:t>Labels - static</a:t>
            </a:r>
          </a:p>
        </p:txBody>
      </p:sp>
      <p:sp>
        <p:nvSpPr>
          <p:cNvPr id="6" name="TextBox 5">
            <a:extLst>
              <a:ext uri="{FF2B5EF4-FFF2-40B4-BE49-F238E27FC236}">
                <a16:creationId xmlns:a16="http://schemas.microsoft.com/office/drawing/2014/main" id="{FA16AF1E-F7CD-016E-E35F-D6499E09EBC9}"/>
              </a:ext>
            </a:extLst>
          </p:cNvPr>
          <p:cNvSpPr txBox="1"/>
          <p:nvPr/>
        </p:nvSpPr>
        <p:spPr>
          <a:xfrm>
            <a:off x="838200" y="6176963"/>
            <a:ext cx="5376472" cy="369332"/>
          </a:xfrm>
          <a:prstGeom prst="rect">
            <a:avLst/>
          </a:prstGeom>
          <a:noFill/>
        </p:spPr>
        <p:txBody>
          <a:bodyPr wrap="none" rtlCol="0">
            <a:spAutoFit/>
          </a:bodyPr>
          <a:lstStyle/>
          <a:p>
            <a:r>
              <a:rPr lang="en-US" dirty="0"/>
              <a:t>&gt; Helpful but too busy. Anything else we could do?</a:t>
            </a:r>
          </a:p>
        </p:txBody>
      </p:sp>
      <p:sp>
        <p:nvSpPr>
          <p:cNvPr id="9" name="Slide Number Placeholder 8">
            <a:extLst>
              <a:ext uri="{FF2B5EF4-FFF2-40B4-BE49-F238E27FC236}">
                <a16:creationId xmlns:a16="http://schemas.microsoft.com/office/drawing/2014/main" id="{7B173133-82A3-01F2-5B93-1CDDB37C9D69}"/>
              </a:ext>
            </a:extLst>
          </p:cNvPr>
          <p:cNvSpPr>
            <a:spLocks noGrp="1"/>
          </p:cNvSpPr>
          <p:nvPr>
            <p:ph type="sldNum" sz="quarter" idx="12"/>
          </p:nvPr>
        </p:nvSpPr>
        <p:spPr/>
        <p:txBody>
          <a:bodyPr/>
          <a:lstStyle/>
          <a:p>
            <a:fld id="{1C254BFA-3238-498C-BEA9-B33207F7693D}" type="slidenum">
              <a:rPr lang="en-US" smtClean="0"/>
              <a:t>42</a:t>
            </a:fld>
            <a:endParaRPr lang="en-US" dirty="0"/>
          </a:p>
        </p:txBody>
      </p:sp>
      <p:pic>
        <p:nvPicPr>
          <p:cNvPr id="25" name="Content Placeholder 24" descr="A graph of a graph showing the engine dislocation&#10;&#10;Description automatically generated">
            <a:extLst>
              <a:ext uri="{FF2B5EF4-FFF2-40B4-BE49-F238E27FC236}">
                <a16:creationId xmlns:a16="http://schemas.microsoft.com/office/drawing/2014/main" id="{DC58F16E-11E8-DE61-541D-78DF89130F4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744662" y="1825625"/>
            <a:ext cx="8702676" cy="4351338"/>
          </a:xfrm>
        </p:spPr>
      </p:pic>
    </p:spTree>
    <p:extLst>
      <p:ext uri="{BB962C8B-B14F-4D97-AF65-F5344CB8AC3E}">
        <p14:creationId xmlns:p14="http://schemas.microsoft.com/office/powerpoint/2010/main" val="41911931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A234B-F00A-1C90-DF72-A112130AA3D4}"/>
              </a:ext>
            </a:extLst>
          </p:cNvPr>
          <p:cNvSpPr>
            <a:spLocks noGrp="1"/>
          </p:cNvSpPr>
          <p:nvPr>
            <p:ph type="title"/>
          </p:nvPr>
        </p:nvSpPr>
        <p:spPr/>
        <p:txBody>
          <a:bodyPr/>
          <a:lstStyle/>
          <a:p>
            <a:r>
              <a:rPr lang="en-US" dirty="0"/>
              <a:t>Labels - interactive</a:t>
            </a:r>
          </a:p>
        </p:txBody>
      </p:sp>
      <p:sp>
        <p:nvSpPr>
          <p:cNvPr id="14" name="Slide Number Placeholder 13">
            <a:extLst>
              <a:ext uri="{FF2B5EF4-FFF2-40B4-BE49-F238E27FC236}">
                <a16:creationId xmlns:a16="http://schemas.microsoft.com/office/drawing/2014/main" id="{B17F4300-800A-C878-57E8-16CB83C40889}"/>
              </a:ext>
            </a:extLst>
          </p:cNvPr>
          <p:cNvSpPr>
            <a:spLocks noGrp="1"/>
          </p:cNvSpPr>
          <p:nvPr>
            <p:ph type="sldNum" sz="quarter" idx="12"/>
          </p:nvPr>
        </p:nvSpPr>
        <p:spPr/>
        <p:txBody>
          <a:bodyPr/>
          <a:lstStyle/>
          <a:p>
            <a:fld id="{1C254BFA-3238-498C-BEA9-B33207F7693D}" type="slidenum">
              <a:rPr lang="en-US" smtClean="0"/>
              <a:t>43</a:t>
            </a:fld>
            <a:endParaRPr lang="en-US" dirty="0"/>
          </a:p>
        </p:txBody>
      </p:sp>
      <p:pic>
        <p:nvPicPr>
          <p:cNvPr id="8" name="Content Placeholder 7">
            <a:extLst>
              <a:ext uri="{FF2B5EF4-FFF2-40B4-BE49-F238E27FC236}">
                <a16:creationId xmlns:a16="http://schemas.microsoft.com/office/drawing/2014/main" id="{9DBF9564-5BEB-5CC7-A3CD-A836A16EB253}"/>
              </a:ext>
            </a:extLst>
          </p:cNvPr>
          <p:cNvPicPr>
            <a:picLocks noGrp="1" noChangeAspect="1"/>
          </p:cNvPicPr>
          <p:nvPr>
            <p:ph idx="1"/>
          </p:nvPr>
        </p:nvPicPr>
        <p:blipFill>
          <a:blip r:embed="rId2"/>
          <a:stretch>
            <a:fillRect/>
          </a:stretch>
        </p:blipFill>
        <p:spPr>
          <a:xfrm>
            <a:off x="1744662" y="1825625"/>
            <a:ext cx="8702676" cy="4351338"/>
          </a:xfrm>
        </p:spPr>
      </p:pic>
    </p:spTree>
    <p:extLst>
      <p:ext uri="{BB962C8B-B14F-4D97-AF65-F5344CB8AC3E}">
        <p14:creationId xmlns:p14="http://schemas.microsoft.com/office/powerpoint/2010/main" val="10053489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022BB-7E43-0A1D-107D-9DC0FC185597}"/>
              </a:ext>
            </a:extLst>
          </p:cNvPr>
          <p:cNvSpPr>
            <a:spLocks noGrp="1"/>
          </p:cNvSpPr>
          <p:nvPr>
            <p:ph type="title"/>
          </p:nvPr>
        </p:nvSpPr>
        <p:spPr/>
        <p:txBody>
          <a:bodyPr anchor="t">
            <a:normAutofit/>
          </a:bodyPr>
          <a:lstStyle/>
          <a:p>
            <a:r>
              <a:rPr lang="en-US" dirty="0"/>
              <a:t>Poll: Which of the following charts appeals to you the most?</a:t>
            </a:r>
          </a:p>
        </p:txBody>
      </p:sp>
      <p:sp>
        <p:nvSpPr>
          <p:cNvPr id="33" name="Slide Number Placeholder 32">
            <a:extLst>
              <a:ext uri="{FF2B5EF4-FFF2-40B4-BE49-F238E27FC236}">
                <a16:creationId xmlns:a16="http://schemas.microsoft.com/office/drawing/2014/main" id="{62596129-0F39-9BC7-2BCC-4340360C8BBD}"/>
              </a:ext>
            </a:extLst>
          </p:cNvPr>
          <p:cNvSpPr>
            <a:spLocks noGrp="1"/>
          </p:cNvSpPr>
          <p:nvPr>
            <p:ph type="sldNum" sz="quarter" idx="12"/>
          </p:nvPr>
        </p:nvSpPr>
        <p:spPr/>
        <p:txBody>
          <a:bodyPr/>
          <a:lstStyle/>
          <a:p>
            <a:fld id="{32732B82-C466-4FB3-A36F-4A9CDCE3F56E}" type="slidenum">
              <a:rPr lang="en-US" smtClean="0"/>
              <a:t>44</a:t>
            </a:fld>
            <a:endParaRPr lang="en-US" dirty="0"/>
          </a:p>
        </p:txBody>
      </p:sp>
      <p:pic>
        <p:nvPicPr>
          <p:cNvPr id="48" name="Content Placeholder 47" descr="A graph showing the number of direct labeling&#10;&#10;Description automatically generated">
            <a:extLst>
              <a:ext uri="{FF2B5EF4-FFF2-40B4-BE49-F238E27FC236}">
                <a16:creationId xmlns:a16="http://schemas.microsoft.com/office/drawing/2014/main" id="{2A33F4EF-464E-E4F9-B1A7-EEF51A0762C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380289" y="4159340"/>
            <a:ext cx="3431422" cy="2286001"/>
          </a:xfrm>
        </p:spPr>
      </p:pic>
      <p:pic>
        <p:nvPicPr>
          <p:cNvPr id="38" name="Content Placeholder 19" descr="A graph showing the number of years&#10;&#10;Description automatically generated">
            <a:extLst>
              <a:ext uri="{FF2B5EF4-FFF2-40B4-BE49-F238E27FC236}">
                <a16:creationId xmlns:a16="http://schemas.microsoft.com/office/drawing/2014/main" id="{853BC55E-95F2-7B1E-542D-10BDCAB9FB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1" y="1782014"/>
            <a:ext cx="3431421" cy="2286000"/>
          </a:xfrm>
          <a:prstGeom prst="rect">
            <a:avLst/>
          </a:prstGeom>
        </p:spPr>
      </p:pic>
      <p:pic>
        <p:nvPicPr>
          <p:cNvPr id="39" name="Picture 38" descr="A graph of a number of years&#10;&#10;Description automatically generated">
            <a:extLst>
              <a:ext uri="{FF2B5EF4-FFF2-40B4-BE49-F238E27FC236}">
                <a16:creationId xmlns:a16="http://schemas.microsoft.com/office/drawing/2014/main" id="{445B9A52-D3C7-9A23-25CF-61D8D85EB7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80289" y="1782014"/>
            <a:ext cx="3431422" cy="2286000"/>
          </a:xfrm>
          <a:prstGeom prst="rect">
            <a:avLst/>
          </a:prstGeom>
        </p:spPr>
      </p:pic>
      <p:pic>
        <p:nvPicPr>
          <p:cNvPr id="40" name="Picture 39" descr="A graph of a number of years&#10;&#10;Description automatically generated">
            <a:extLst>
              <a:ext uri="{FF2B5EF4-FFF2-40B4-BE49-F238E27FC236}">
                <a16:creationId xmlns:a16="http://schemas.microsoft.com/office/drawing/2014/main" id="{A05E2120-3FD9-3A69-3F1C-8AF1D1295C3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01576" y="1782014"/>
            <a:ext cx="3431422" cy="2286000"/>
          </a:xfrm>
          <a:prstGeom prst="rect">
            <a:avLst/>
          </a:prstGeom>
        </p:spPr>
      </p:pic>
      <p:pic>
        <p:nvPicPr>
          <p:cNvPr id="41" name="Picture 40" descr="A graph of a number of bars&#10;&#10;Description automatically generated">
            <a:extLst>
              <a:ext uri="{FF2B5EF4-FFF2-40B4-BE49-F238E27FC236}">
                <a16:creationId xmlns:a16="http://schemas.microsoft.com/office/drawing/2014/main" id="{918981C6-C901-09AB-3A94-1B507B699C7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8199" y="4164138"/>
            <a:ext cx="3431422" cy="2286000"/>
          </a:xfrm>
          <a:prstGeom prst="rect">
            <a:avLst/>
          </a:prstGeom>
        </p:spPr>
      </p:pic>
      <p:pic>
        <p:nvPicPr>
          <p:cNvPr id="50" name="Picture 49" descr="&#10;[Book2]Sheet1!E17:F24&#10;4/24/2024 12:06:13 PM">
            <a:extLst>
              <a:ext uri="{FF2B5EF4-FFF2-40B4-BE49-F238E27FC236}">
                <a16:creationId xmlns:a16="http://schemas.microsoft.com/office/drawing/2014/main" id="{854BE6B4-F34A-7EA2-88E7-5AFB730A0D22}"/>
              </a:ext>
            </a:extLst>
          </p:cNvPr>
          <p:cNvPicPr>
            <a:picLocks noChangeAspect="1"/>
          </p:cNvPicPr>
          <p:nvPr/>
        </p:nvPicPr>
        <p:blipFill>
          <a:blip r:embed="rId7"/>
          <a:stretch>
            <a:fillRect/>
          </a:stretch>
        </p:blipFill>
        <p:spPr>
          <a:xfrm>
            <a:off x="7901576" y="4159339"/>
            <a:ext cx="2003778" cy="2286000"/>
          </a:xfrm>
          <a:prstGeom prst="rect">
            <a:avLst/>
          </a:prstGeom>
        </p:spPr>
      </p:pic>
    </p:spTree>
    <p:extLst>
      <p:ext uri="{BB962C8B-B14F-4D97-AF65-F5344CB8AC3E}">
        <p14:creationId xmlns:p14="http://schemas.microsoft.com/office/powerpoint/2010/main" val="20201868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EACBC-2D08-4054-F9DD-7B585BFDA0BF}"/>
              </a:ext>
            </a:extLst>
          </p:cNvPr>
          <p:cNvSpPr>
            <a:spLocks noGrp="1"/>
          </p:cNvSpPr>
          <p:nvPr>
            <p:ph type="title"/>
          </p:nvPr>
        </p:nvSpPr>
        <p:spPr/>
        <p:txBody>
          <a:bodyPr/>
          <a:lstStyle/>
          <a:p>
            <a:r>
              <a:rPr lang="en-US" dirty="0"/>
              <a:t>Contextual Awareness</a:t>
            </a:r>
          </a:p>
        </p:txBody>
      </p:sp>
      <p:sp>
        <p:nvSpPr>
          <p:cNvPr id="8" name="Text Placeholder 7">
            <a:extLst>
              <a:ext uri="{FF2B5EF4-FFF2-40B4-BE49-F238E27FC236}">
                <a16:creationId xmlns:a16="http://schemas.microsoft.com/office/drawing/2014/main" id="{18E86D66-B619-C57E-B6A5-16160326E0A6}"/>
              </a:ext>
            </a:extLst>
          </p:cNvPr>
          <p:cNvSpPr>
            <a:spLocks noGrp="1"/>
          </p:cNvSpPr>
          <p:nvPr>
            <p:ph type="body" idx="1"/>
          </p:nvPr>
        </p:nvSpPr>
        <p:spPr/>
        <p:txBody>
          <a:bodyPr/>
          <a:lstStyle/>
          <a:p>
            <a:endParaRPr lang="en-US" dirty="0"/>
          </a:p>
        </p:txBody>
      </p:sp>
      <p:sp>
        <p:nvSpPr>
          <p:cNvPr id="6" name="Slide Number Placeholder 5">
            <a:extLst>
              <a:ext uri="{FF2B5EF4-FFF2-40B4-BE49-F238E27FC236}">
                <a16:creationId xmlns:a16="http://schemas.microsoft.com/office/drawing/2014/main" id="{C244D500-C76E-D14B-82AB-7A2122A707C3}"/>
              </a:ext>
            </a:extLst>
          </p:cNvPr>
          <p:cNvSpPr>
            <a:spLocks noGrp="1"/>
          </p:cNvSpPr>
          <p:nvPr>
            <p:ph type="sldNum" sz="quarter" idx="12"/>
          </p:nvPr>
        </p:nvSpPr>
        <p:spPr/>
        <p:txBody>
          <a:bodyPr/>
          <a:lstStyle/>
          <a:p>
            <a:fld id="{32732B82-C466-4FB3-A36F-4A9CDCE3F56E}" type="slidenum">
              <a:rPr lang="en-US" smtClean="0"/>
              <a:t>45</a:t>
            </a:fld>
            <a:endParaRPr lang="en-US" dirty="0"/>
          </a:p>
        </p:txBody>
      </p:sp>
      <p:pic>
        <p:nvPicPr>
          <p:cNvPr id="7" name="Picture 6">
            <a:extLst>
              <a:ext uri="{FF2B5EF4-FFF2-40B4-BE49-F238E27FC236}">
                <a16:creationId xmlns:a16="http://schemas.microsoft.com/office/drawing/2014/main" id="{D3317312-3D8A-0452-7694-96D5C16CDD47}"/>
              </a:ext>
            </a:extLst>
          </p:cNvPr>
          <p:cNvPicPr>
            <a:picLocks noChangeAspect="1"/>
          </p:cNvPicPr>
          <p:nvPr/>
        </p:nvPicPr>
        <p:blipFill>
          <a:blip r:embed="rId2"/>
          <a:stretch>
            <a:fillRect/>
          </a:stretch>
        </p:blipFill>
        <p:spPr>
          <a:xfrm>
            <a:off x="831850" y="598329"/>
            <a:ext cx="3120507" cy="2651760"/>
          </a:xfrm>
          <a:prstGeom prst="rect">
            <a:avLst/>
          </a:prstGeom>
          <a:effectLst/>
        </p:spPr>
      </p:pic>
    </p:spTree>
    <p:extLst>
      <p:ext uri="{BB962C8B-B14F-4D97-AF65-F5344CB8AC3E}">
        <p14:creationId xmlns:p14="http://schemas.microsoft.com/office/powerpoint/2010/main" val="34177745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C5ABE-A741-1404-417F-3E91599508C1}"/>
              </a:ext>
            </a:extLst>
          </p:cNvPr>
          <p:cNvSpPr>
            <a:spLocks noGrp="1"/>
          </p:cNvSpPr>
          <p:nvPr>
            <p:ph type="title"/>
          </p:nvPr>
        </p:nvSpPr>
        <p:spPr/>
        <p:txBody>
          <a:bodyPr/>
          <a:lstStyle/>
          <a:p>
            <a:r>
              <a:rPr lang="en-US" dirty="0"/>
              <a:t>Contextual Awareness</a:t>
            </a:r>
          </a:p>
        </p:txBody>
      </p:sp>
      <p:sp>
        <p:nvSpPr>
          <p:cNvPr id="9" name="Slide Number Placeholder 8">
            <a:extLst>
              <a:ext uri="{FF2B5EF4-FFF2-40B4-BE49-F238E27FC236}">
                <a16:creationId xmlns:a16="http://schemas.microsoft.com/office/drawing/2014/main" id="{EF3B9ABB-6112-95CC-8242-0399873BCCD8}"/>
              </a:ext>
            </a:extLst>
          </p:cNvPr>
          <p:cNvSpPr>
            <a:spLocks noGrp="1"/>
          </p:cNvSpPr>
          <p:nvPr>
            <p:ph type="sldNum" sz="quarter" idx="12"/>
          </p:nvPr>
        </p:nvSpPr>
        <p:spPr/>
        <p:txBody>
          <a:bodyPr/>
          <a:lstStyle/>
          <a:p>
            <a:fld id="{1C254BFA-3238-498C-BEA9-B33207F7693D}" type="slidenum">
              <a:rPr lang="en-US" smtClean="0"/>
              <a:t>46</a:t>
            </a:fld>
            <a:endParaRPr lang="en-US" dirty="0"/>
          </a:p>
        </p:txBody>
      </p:sp>
      <p:sp>
        <p:nvSpPr>
          <p:cNvPr id="15" name="Freeform: Shape 14">
            <a:extLst>
              <a:ext uri="{FF2B5EF4-FFF2-40B4-BE49-F238E27FC236}">
                <a16:creationId xmlns:a16="http://schemas.microsoft.com/office/drawing/2014/main" id="{0C97E2F0-EE74-A562-9E8E-BAE252631727}"/>
              </a:ext>
            </a:extLst>
          </p:cNvPr>
          <p:cNvSpPr/>
          <p:nvPr/>
        </p:nvSpPr>
        <p:spPr>
          <a:xfrm>
            <a:off x="843129" y="2266244"/>
            <a:ext cx="1889521" cy="489600"/>
          </a:xfrm>
          <a:custGeom>
            <a:avLst/>
            <a:gdLst>
              <a:gd name="connsiteX0" fmla="*/ 0 w 1889521"/>
              <a:gd name="connsiteY0" fmla="*/ 0 h 489600"/>
              <a:gd name="connsiteX1" fmla="*/ 1889521 w 1889521"/>
              <a:gd name="connsiteY1" fmla="*/ 0 h 489600"/>
              <a:gd name="connsiteX2" fmla="*/ 1889521 w 1889521"/>
              <a:gd name="connsiteY2" fmla="*/ 489600 h 489600"/>
              <a:gd name="connsiteX3" fmla="*/ 0 w 1889521"/>
              <a:gd name="connsiteY3" fmla="*/ 489600 h 489600"/>
              <a:gd name="connsiteX4" fmla="*/ 0 w 1889521"/>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521" h="489600">
                <a:moveTo>
                  <a:pt x="0" y="0"/>
                </a:moveTo>
                <a:lnTo>
                  <a:pt x="1889521" y="0"/>
                </a:lnTo>
                <a:lnTo>
                  <a:pt x="1889521" y="489600"/>
                </a:lnTo>
                <a:lnTo>
                  <a:pt x="0" y="489600"/>
                </a:lnTo>
                <a:lnTo>
                  <a:pt x="0" y="0"/>
                </a:lnTo>
                <a:close/>
              </a:path>
            </a:pathLst>
          </a:custGeom>
          <a:solidFill>
            <a:srgbClr val="E69F00"/>
          </a:solidFill>
          <a:ln>
            <a:solidFill>
              <a:srgbClr val="E69F00"/>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Arial" panose="020B0604020202020204" pitchFamily="34" charset="0"/>
                <a:cs typeface="Arial" panose="020B0604020202020204" pitchFamily="34" charset="0"/>
              </a:rPr>
              <a:t>What?</a:t>
            </a:r>
          </a:p>
        </p:txBody>
      </p:sp>
      <p:sp>
        <p:nvSpPr>
          <p:cNvPr id="16" name="Freeform: Shape 15">
            <a:extLst>
              <a:ext uri="{FF2B5EF4-FFF2-40B4-BE49-F238E27FC236}">
                <a16:creationId xmlns:a16="http://schemas.microsoft.com/office/drawing/2014/main" id="{E18F20AA-0A1B-D1E0-D09F-3903B649BDB5}"/>
              </a:ext>
            </a:extLst>
          </p:cNvPr>
          <p:cNvSpPr/>
          <p:nvPr/>
        </p:nvSpPr>
        <p:spPr>
          <a:xfrm>
            <a:off x="843129" y="2755844"/>
            <a:ext cx="1889521" cy="2690528"/>
          </a:xfrm>
          <a:custGeom>
            <a:avLst/>
            <a:gdLst>
              <a:gd name="connsiteX0" fmla="*/ 0 w 1889521"/>
              <a:gd name="connsiteY0" fmla="*/ 0 h 2690528"/>
              <a:gd name="connsiteX1" fmla="*/ 1889521 w 1889521"/>
              <a:gd name="connsiteY1" fmla="*/ 0 h 2690528"/>
              <a:gd name="connsiteX2" fmla="*/ 1889521 w 1889521"/>
              <a:gd name="connsiteY2" fmla="*/ 2690528 h 2690528"/>
              <a:gd name="connsiteX3" fmla="*/ 0 w 1889521"/>
              <a:gd name="connsiteY3" fmla="*/ 2690528 h 2690528"/>
              <a:gd name="connsiteX4" fmla="*/ 0 w 1889521"/>
              <a:gd name="connsiteY4" fmla="*/ 0 h 2690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521" h="2690528">
                <a:moveTo>
                  <a:pt x="0" y="0"/>
                </a:moveTo>
                <a:lnTo>
                  <a:pt x="1889521" y="0"/>
                </a:lnTo>
                <a:lnTo>
                  <a:pt x="1889521" y="2690528"/>
                </a:lnTo>
                <a:lnTo>
                  <a:pt x="0" y="2690528"/>
                </a:lnTo>
                <a:lnTo>
                  <a:pt x="0" y="0"/>
                </a:lnTo>
                <a:close/>
              </a:path>
            </a:pathLst>
          </a:custGeom>
          <a:solidFill>
            <a:srgbClr val="FFE4A7">
              <a:alpha val="89804"/>
            </a:srgbClr>
          </a:solidFill>
          <a:ln>
            <a:solidFill>
              <a:srgbClr val="FFE4A7">
                <a:alpha val="90000"/>
              </a:srgbClr>
            </a:solidFill>
          </a:ln>
        </p:spPr>
        <p:style>
          <a:lnRef idx="2">
            <a:scrgbClr r="0" g="0" b="0"/>
          </a:lnRef>
          <a:fillRef idx="1">
            <a:scrgbClr r="0" g="0" b="0"/>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Amounts</a:t>
            </a:r>
          </a:p>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Distributions</a:t>
            </a:r>
          </a:p>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Proportions</a:t>
            </a:r>
          </a:p>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Multivariate relationship</a:t>
            </a:r>
          </a:p>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Geospatial</a:t>
            </a:r>
          </a:p>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Uncertainty</a:t>
            </a:r>
          </a:p>
        </p:txBody>
      </p:sp>
      <p:sp>
        <p:nvSpPr>
          <p:cNvPr id="17" name="Freeform: Shape 16">
            <a:extLst>
              <a:ext uri="{FF2B5EF4-FFF2-40B4-BE49-F238E27FC236}">
                <a16:creationId xmlns:a16="http://schemas.microsoft.com/office/drawing/2014/main" id="{03F780BC-1BF2-578C-42FD-B56A8E11DF71}"/>
              </a:ext>
            </a:extLst>
          </p:cNvPr>
          <p:cNvSpPr/>
          <p:nvPr/>
        </p:nvSpPr>
        <p:spPr>
          <a:xfrm>
            <a:off x="2997184" y="2266244"/>
            <a:ext cx="1889521" cy="489600"/>
          </a:xfrm>
          <a:custGeom>
            <a:avLst/>
            <a:gdLst>
              <a:gd name="connsiteX0" fmla="*/ 0 w 1889521"/>
              <a:gd name="connsiteY0" fmla="*/ 0 h 489600"/>
              <a:gd name="connsiteX1" fmla="*/ 1889521 w 1889521"/>
              <a:gd name="connsiteY1" fmla="*/ 0 h 489600"/>
              <a:gd name="connsiteX2" fmla="*/ 1889521 w 1889521"/>
              <a:gd name="connsiteY2" fmla="*/ 489600 h 489600"/>
              <a:gd name="connsiteX3" fmla="*/ 0 w 1889521"/>
              <a:gd name="connsiteY3" fmla="*/ 489600 h 489600"/>
              <a:gd name="connsiteX4" fmla="*/ 0 w 1889521"/>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521" h="489600">
                <a:moveTo>
                  <a:pt x="0" y="0"/>
                </a:moveTo>
                <a:lnTo>
                  <a:pt x="1889521" y="0"/>
                </a:lnTo>
                <a:lnTo>
                  <a:pt x="1889521" y="489600"/>
                </a:lnTo>
                <a:lnTo>
                  <a:pt x="0" y="489600"/>
                </a:lnTo>
                <a:lnTo>
                  <a:pt x="0" y="0"/>
                </a:lnTo>
                <a:close/>
              </a:path>
            </a:pathLst>
          </a:custGeom>
          <a:solidFill>
            <a:srgbClr val="56B4E9"/>
          </a:solidFill>
          <a:ln>
            <a:solidFill>
              <a:srgbClr val="56B4E9"/>
            </a:solid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Arial" panose="020B0604020202020204" pitchFamily="34" charset="0"/>
                <a:cs typeface="Arial" panose="020B0604020202020204" pitchFamily="34" charset="0"/>
              </a:rPr>
              <a:t>Who?</a:t>
            </a:r>
          </a:p>
        </p:txBody>
      </p:sp>
      <p:sp>
        <p:nvSpPr>
          <p:cNvPr id="18" name="Freeform: Shape 17">
            <a:extLst>
              <a:ext uri="{FF2B5EF4-FFF2-40B4-BE49-F238E27FC236}">
                <a16:creationId xmlns:a16="http://schemas.microsoft.com/office/drawing/2014/main" id="{43342061-58EE-C355-084C-8B7B22A51206}"/>
              </a:ext>
            </a:extLst>
          </p:cNvPr>
          <p:cNvSpPr/>
          <p:nvPr/>
        </p:nvSpPr>
        <p:spPr>
          <a:xfrm>
            <a:off x="2997184" y="2755844"/>
            <a:ext cx="1889521" cy="2690528"/>
          </a:xfrm>
          <a:custGeom>
            <a:avLst/>
            <a:gdLst>
              <a:gd name="connsiteX0" fmla="*/ 0 w 1889521"/>
              <a:gd name="connsiteY0" fmla="*/ 0 h 2690528"/>
              <a:gd name="connsiteX1" fmla="*/ 1889521 w 1889521"/>
              <a:gd name="connsiteY1" fmla="*/ 0 h 2690528"/>
              <a:gd name="connsiteX2" fmla="*/ 1889521 w 1889521"/>
              <a:gd name="connsiteY2" fmla="*/ 2690528 h 2690528"/>
              <a:gd name="connsiteX3" fmla="*/ 0 w 1889521"/>
              <a:gd name="connsiteY3" fmla="*/ 2690528 h 2690528"/>
              <a:gd name="connsiteX4" fmla="*/ 0 w 1889521"/>
              <a:gd name="connsiteY4" fmla="*/ 0 h 2690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521" h="2690528">
                <a:moveTo>
                  <a:pt x="0" y="0"/>
                </a:moveTo>
                <a:lnTo>
                  <a:pt x="1889521" y="0"/>
                </a:lnTo>
                <a:lnTo>
                  <a:pt x="1889521" y="2690528"/>
                </a:lnTo>
                <a:lnTo>
                  <a:pt x="0" y="2690528"/>
                </a:lnTo>
                <a:lnTo>
                  <a:pt x="0" y="0"/>
                </a:lnTo>
                <a:close/>
              </a:path>
            </a:pathLst>
          </a:custGeom>
          <a:solidFill>
            <a:srgbClr val="BFE3F7">
              <a:alpha val="89804"/>
            </a:srgbClr>
          </a:solidFill>
          <a:ln>
            <a:solidFill>
              <a:srgbClr val="BFE3F7">
                <a:alpha val="90000"/>
              </a:srgbClr>
            </a:solidFill>
          </a:ln>
        </p:spPr>
        <p:style>
          <a:lnRef idx="2">
            <a:scrgbClr r="0" g="0" b="0"/>
          </a:lnRef>
          <a:fillRef idx="1">
            <a:scrgbClr r="0" g="0" b="0"/>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Actuaries</a:t>
            </a:r>
          </a:p>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Non-actuaries (UW, brokers, management)</a:t>
            </a:r>
          </a:p>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Regulators</a:t>
            </a:r>
          </a:p>
        </p:txBody>
      </p:sp>
      <p:sp>
        <p:nvSpPr>
          <p:cNvPr id="19" name="Freeform: Shape 18">
            <a:extLst>
              <a:ext uri="{FF2B5EF4-FFF2-40B4-BE49-F238E27FC236}">
                <a16:creationId xmlns:a16="http://schemas.microsoft.com/office/drawing/2014/main" id="{41F3AA56-1B9A-9007-F22D-1D16B994E938}"/>
              </a:ext>
            </a:extLst>
          </p:cNvPr>
          <p:cNvSpPr/>
          <p:nvPr/>
        </p:nvSpPr>
        <p:spPr>
          <a:xfrm>
            <a:off x="5151239" y="2266244"/>
            <a:ext cx="1889521" cy="489600"/>
          </a:xfrm>
          <a:custGeom>
            <a:avLst/>
            <a:gdLst>
              <a:gd name="connsiteX0" fmla="*/ 0 w 1889521"/>
              <a:gd name="connsiteY0" fmla="*/ 0 h 489600"/>
              <a:gd name="connsiteX1" fmla="*/ 1889521 w 1889521"/>
              <a:gd name="connsiteY1" fmla="*/ 0 h 489600"/>
              <a:gd name="connsiteX2" fmla="*/ 1889521 w 1889521"/>
              <a:gd name="connsiteY2" fmla="*/ 489600 h 489600"/>
              <a:gd name="connsiteX3" fmla="*/ 0 w 1889521"/>
              <a:gd name="connsiteY3" fmla="*/ 489600 h 489600"/>
              <a:gd name="connsiteX4" fmla="*/ 0 w 1889521"/>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521" h="489600">
                <a:moveTo>
                  <a:pt x="0" y="0"/>
                </a:moveTo>
                <a:lnTo>
                  <a:pt x="1889521" y="0"/>
                </a:lnTo>
                <a:lnTo>
                  <a:pt x="1889521" y="489600"/>
                </a:lnTo>
                <a:lnTo>
                  <a:pt x="0" y="489600"/>
                </a:lnTo>
                <a:lnTo>
                  <a:pt x="0" y="0"/>
                </a:lnTo>
                <a:close/>
              </a:path>
            </a:pathLst>
          </a:custGeom>
          <a:solidFill>
            <a:srgbClr val="009E73"/>
          </a:solidFill>
          <a:ln>
            <a:solidFill>
              <a:srgbClr val="009E73"/>
            </a:solid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Arial" panose="020B0604020202020204" pitchFamily="34" charset="0"/>
                <a:cs typeface="Arial" panose="020B0604020202020204" pitchFamily="34" charset="0"/>
              </a:rPr>
              <a:t>When?</a:t>
            </a:r>
          </a:p>
        </p:txBody>
      </p:sp>
      <p:sp>
        <p:nvSpPr>
          <p:cNvPr id="20" name="Freeform: Shape 19">
            <a:extLst>
              <a:ext uri="{FF2B5EF4-FFF2-40B4-BE49-F238E27FC236}">
                <a16:creationId xmlns:a16="http://schemas.microsoft.com/office/drawing/2014/main" id="{B93023A2-97BD-CD89-5B76-9198C8DC8203}"/>
              </a:ext>
            </a:extLst>
          </p:cNvPr>
          <p:cNvSpPr/>
          <p:nvPr/>
        </p:nvSpPr>
        <p:spPr>
          <a:xfrm>
            <a:off x="5151239" y="2755844"/>
            <a:ext cx="1889521" cy="2690528"/>
          </a:xfrm>
          <a:custGeom>
            <a:avLst/>
            <a:gdLst>
              <a:gd name="connsiteX0" fmla="*/ 0 w 1889521"/>
              <a:gd name="connsiteY0" fmla="*/ 0 h 2690528"/>
              <a:gd name="connsiteX1" fmla="*/ 1889521 w 1889521"/>
              <a:gd name="connsiteY1" fmla="*/ 0 h 2690528"/>
              <a:gd name="connsiteX2" fmla="*/ 1889521 w 1889521"/>
              <a:gd name="connsiteY2" fmla="*/ 2690528 h 2690528"/>
              <a:gd name="connsiteX3" fmla="*/ 0 w 1889521"/>
              <a:gd name="connsiteY3" fmla="*/ 2690528 h 2690528"/>
              <a:gd name="connsiteX4" fmla="*/ 0 w 1889521"/>
              <a:gd name="connsiteY4" fmla="*/ 0 h 2690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521" h="2690528">
                <a:moveTo>
                  <a:pt x="0" y="0"/>
                </a:moveTo>
                <a:lnTo>
                  <a:pt x="1889521" y="0"/>
                </a:lnTo>
                <a:lnTo>
                  <a:pt x="1889521" y="2690528"/>
                </a:lnTo>
                <a:lnTo>
                  <a:pt x="0" y="2690528"/>
                </a:lnTo>
                <a:lnTo>
                  <a:pt x="0" y="0"/>
                </a:lnTo>
                <a:close/>
              </a:path>
            </a:pathLst>
          </a:custGeom>
          <a:solidFill>
            <a:srgbClr val="85FFDF">
              <a:alpha val="89804"/>
            </a:srgbClr>
          </a:solidFill>
          <a:ln>
            <a:solidFill>
              <a:srgbClr val="85FFDF">
                <a:alpha val="90000"/>
              </a:srgbClr>
            </a:solidFill>
          </a:ln>
        </p:spPr>
        <p:style>
          <a:lnRef idx="2">
            <a:scrgbClr r="0" g="0" b="0"/>
          </a:lnRef>
          <a:fillRef idx="1">
            <a:scrgbClr r="0" g="0" b="0"/>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Data exploration phase</a:t>
            </a:r>
            <a:endParaRPr lang="en-US" sz="1700" dirty="0">
              <a:latin typeface="Arial" panose="020B0604020202020204" pitchFamily="34" charset="0"/>
              <a:cs typeface="Arial" panose="020B0604020202020204" pitchFamily="34" charset="0"/>
            </a:endParaRPr>
          </a:p>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Modeling phase</a:t>
            </a:r>
          </a:p>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Results communication phase</a:t>
            </a:r>
          </a:p>
        </p:txBody>
      </p:sp>
      <p:sp>
        <p:nvSpPr>
          <p:cNvPr id="21" name="Freeform: Shape 20">
            <a:extLst>
              <a:ext uri="{FF2B5EF4-FFF2-40B4-BE49-F238E27FC236}">
                <a16:creationId xmlns:a16="http://schemas.microsoft.com/office/drawing/2014/main" id="{E497053D-4B92-F868-17CD-55EEB7E0812D}"/>
              </a:ext>
            </a:extLst>
          </p:cNvPr>
          <p:cNvSpPr/>
          <p:nvPr/>
        </p:nvSpPr>
        <p:spPr>
          <a:xfrm>
            <a:off x="7305294" y="2266244"/>
            <a:ext cx="1889521" cy="489600"/>
          </a:xfrm>
          <a:custGeom>
            <a:avLst/>
            <a:gdLst>
              <a:gd name="connsiteX0" fmla="*/ 0 w 1889521"/>
              <a:gd name="connsiteY0" fmla="*/ 0 h 489600"/>
              <a:gd name="connsiteX1" fmla="*/ 1889521 w 1889521"/>
              <a:gd name="connsiteY1" fmla="*/ 0 h 489600"/>
              <a:gd name="connsiteX2" fmla="*/ 1889521 w 1889521"/>
              <a:gd name="connsiteY2" fmla="*/ 489600 h 489600"/>
              <a:gd name="connsiteX3" fmla="*/ 0 w 1889521"/>
              <a:gd name="connsiteY3" fmla="*/ 489600 h 489600"/>
              <a:gd name="connsiteX4" fmla="*/ 0 w 1889521"/>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521" h="489600">
                <a:moveTo>
                  <a:pt x="0" y="0"/>
                </a:moveTo>
                <a:lnTo>
                  <a:pt x="1889521" y="0"/>
                </a:lnTo>
                <a:lnTo>
                  <a:pt x="1889521" y="489600"/>
                </a:lnTo>
                <a:lnTo>
                  <a:pt x="0" y="489600"/>
                </a:lnTo>
                <a:lnTo>
                  <a:pt x="0" y="0"/>
                </a:lnTo>
                <a:close/>
              </a:path>
            </a:pathLst>
          </a:custGeom>
          <a:solidFill>
            <a:srgbClr val="0072B2"/>
          </a:solidFill>
          <a:ln>
            <a:solidFill>
              <a:srgbClr val="0072B2"/>
            </a:solid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Arial" panose="020B0604020202020204" pitchFamily="34" charset="0"/>
                <a:cs typeface="Arial" panose="020B0604020202020204" pitchFamily="34" charset="0"/>
              </a:rPr>
              <a:t>Where?</a:t>
            </a:r>
          </a:p>
        </p:txBody>
      </p:sp>
      <p:sp>
        <p:nvSpPr>
          <p:cNvPr id="22" name="Freeform: Shape 21">
            <a:extLst>
              <a:ext uri="{FF2B5EF4-FFF2-40B4-BE49-F238E27FC236}">
                <a16:creationId xmlns:a16="http://schemas.microsoft.com/office/drawing/2014/main" id="{A29EA62F-4C82-982F-5677-BBF1B8928828}"/>
              </a:ext>
            </a:extLst>
          </p:cNvPr>
          <p:cNvSpPr/>
          <p:nvPr/>
        </p:nvSpPr>
        <p:spPr>
          <a:xfrm>
            <a:off x="7305294" y="2755844"/>
            <a:ext cx="1889521" cy="2690528"/>
          </a:xfrm>
          <a:custGeom>
            <a:avLst/>
            <a:gdLst>
              <a:gd name="connsiteX0" fmla="*/ 0 w 1889521"/>
              <a:gd name="connsiteY0" fmla="*/ 0 h 2690528"/>
              <a:gd name="connsiteX1" fmla="*/ 1889521 w 1889521"/>
              <a:gd name="connsiteY1" fmla="*/ 0 h 2690528"/>
              <a:gd name="connsiteX2" fmla="*/ 1889521 w 1889521"/>
              <a:gd name="connsiteY2" fmla="*/ 2690528 h 2690528"/>
              <a:gd name="connsiteX3" fmla="*/ 0 w 1889521"/>
              <a:gd name="connsiteY3" fmla="*/ 2690528 h 2690528"/>
              <a:gd name="connsiteX4" fmla="*/ 0 w 1889521"/>
              <a:gd name="connsiteY4" fmla="*/ 0 h 2690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521" h="2690528">
                <a:moveTo>
                  <a:pt x="0" y="0"/>
                </a:moveTo>
                <a:lnTo>
                  <a:pt x="1889521" y="0"/>
                </a:lnTo>
                <a:lnTo>
                  <a:pt x="1889521" y="2690528"/>
                </a:lnTo>
                <a:lnTo>
                  <a:pt x="0" y="2690528"/>
                </a:lnTo>
                <a:lnTo>
                  <a:pt x="0" y="0"/>
                </a:lnTo>
                <a:close/>
              </a:path>
            </a:pathLst>
          </a:custGeom>
          <a:solidFill>
            <a:srgbClr val="8FD7FF">
              <a:alpha val="89804"/>
            </a:srgbClr>
          </a:solidFill>
          <a:ln>
            <a:solidFill>
              <a:srgbClr val="8FD7FF">
                <a:alpha val="90000"/>
              </a:srgbClr>
            </a:solidFill>
          </a:ln>
        </p:spPr>
        <p:style>
          <a:lnRef idx="2">
            <a:scrgbClr r="0" g="0" b="0"/>
          </a:lnRef>
          <a:fillRef idx="1">
            <a:scrgbClr r="0" g="0" b="0"/>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Board meeting</a:t>
            </a:r>
          </a:p>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Industry conference</a:t>
            </a:r>
          </a:p>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Internal team standup call</a:t>
            </a:r>
          </a:p>
        </p:txBody>
      </p:sp>
      <p:sp>
        <p:nvSpPr>
          <p:cNvPr id="23" name="Freeform: Shape 22">
            <a:extLst>
              <a:ext uri="{FF2B5EF4-FFF2-40B4-BE49-F238E27FC236}">
                <a16:creationId xmlns:a16="http://schemas.microsoft.com/office/drawing/2014/main" id="{BDB9344B-AD68-5F4A-3385-58793BE7272C}"/>
              </a:ext>
            </a:extLst>
          </p:cNvPr>
          <p:cNvSpPr/>
          <p:nvPr/>
        </p:nvSpPr>
        <p:spPr>
          <a:xfrm>
            <a:off x="9459348" y="2266244"/>
            <a:ext cx="1889521" cy="489600"/>
          </a:xfrm>
          <a:custGeom>
            <a:avLst/>
            <a:gdLst>
              <a:gd name="connsiteX0" fmla="*/ 0 w 1889521"/>
              <a:gd name="connsiteY0" fmla="*/ 0 h 489600"/>
              <a:gd name="connsiteX1" fmla="*/ 1889521 w 1889521"/>
              <a:gd name="connsiteY1" fmla="*/ 0 h 489600"/>
              <a:gd name="connsiteX2" fmla="*/ 1889521 w 1889521"/>
              <a:gd name="connsiteY2" fmla="*/ 489600 h 489600"/>
              <a:gd name="connsiteX3" fmla="*/ 0 w 1889521"/>
              <a:gd name="connsiteY3" fmla="*/ 489600 h 489600"/>
              <a:gd name="connsiteX4" fmla="*/ 0 w 1889521"/>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521" h="489600">
                <a:moveTo>
                  <a:pt x="0" y="0"/>
                </a:moveTo>
                <a:lnTo>
                  <a:pt x="1889521" y="0"/>
                </a:lnTo>
                <a:lnTo>
                  <a:pt x="1889521" y="489600"/>
                </a:lnTo>
                <a:lnTo>
                  <a:pt x="0" y="489600"/>
                </a:lnTo>
                <a:lnTo>
                  <a:pt x="0" y="0"/>
                </a:lnTo>
                <a:close/>
              </a:path>
            </a:pathLst>
          </a:custGeom>
          <a:solidFill>
            <a:srgbClr val="CC79A7"/>
          </a:solidFill>
          <a:ln>
            <a:solidFill>
              <a:srgbClr val="CC79A7"/>
            </a:solid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Arial" panose="020B0604020202020204" pitchFamily="34" charset="0"/>
                <a:cs typeface="Arial" panose="020B0604020202020204" pitchFamily="34" charset="0"/>
              </a:rPr>
              <a:t>How?</a:t>
            </a:r>
          </a:p>
        </p:txBody>
      </p:sp>
      <p:sp>
        <p:nvSpPr>
          <p:cNvPr id="24" name="Freeform: Shape 23">
            <a:extLst>
              <a:ext uri="{FF2B5EF4-FFF2-40B4-BE49-F238E27FC236}">
                <a16:creationId xmlns:a16="http://schemas.microsoft.com/office/drawing/2014/main" id="{BC210FC0-1747-FF38-DACA-B8634E362D45}"/>
              </a:ext>
            </a:extLst>
          </p:cNvPr>
          <p:cNvSpPr/>
          <p:nvPr/>
        </p:nvSpPr>
        <p:spPr>
          <a:xfrm>
            <a:off x="9459348" y="2755844"/>
            <a:ext cx="1889521" cy="2690528"/>
          </a:xfrm>
          <a:custGeom>
            <a:avLst/>
            <a:gdLst>
              <a:gd name="connsiteX0" fmla="*/ 0 w 1889521"/>
              <a:gd name="connsiteY0" fmla="*/ 0 h 2690528"/>
              <a:gd name="connsiteX1" fmla="*/ 1889521 w 1889521"/>
              <a:gd name="connsiteY1" fmla="*/ 0 h 2690528"/>
              <a:gd name="connsiteX2" fmla="*/ 1889521 w 1889521"/>
              <a:gd name="connsiteY2" fmla="*/ 2690528 h 2690528"/>
              <a:gd name="connsiteX3" fmla="*/ 0 w 1889521"/>
              <a:gd name="connsiteY3" fmla="*/ 2690528 h 2690528"/>
              <a:gd name="connsiteX4" fmla="*/ 0 w 1889521"/>
              <a:gd name="connsiteY4" fmla="*/ 0 h 2690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521" h="2690528">
                <a:moveTo>
                  <a:pt x="0" y="0"/>
                </a:moveTo>
                <a:lnTo>
                  <a:pt x="1889521" y="0"/>
                </a:lnTo>
                <a:lnTo>
                  <a:pt x="1889521" y="2690528"/>
                </a:lnTo>
                <a:lnTo>
                  <a:pt x="0" y="2690528"/>
                </a:lnTo>
                <a:lnTo>
                  <a:pt x="0" y="0"/>
                </a:lnTo>
                <a:close/>
              </a:path>
            </a:pathLst>
          </a:custGeom>
          <a:solidFill>
            <a:srgbClr val="E9C5D9">
              <a:alpha val="89804"/>
            </a:srgbClr>
          </a:solidFill>
          <a:ln>
            <a:solidFill>
              <a:srgbClr val="E9C5D9">
                <a:alpha val="90000"/>
              </a:srgbClr>
            </a:solidFill>
          </a:ln>
        </p:spPr>
        <p:style>
          <a:lnRef idx="2">
            <a:scrgbClr r="0" g="0" b="0"/>
          </a:lnRef>
          <a:fillRef idx="1">
            <a:scrgbClr r="0" g="0" b="0"/>
          </a:fillRef>
          <a:effectRef idx="0">
            <a:schemeClr val="accent6">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Oral presentation (verbally explained)</a:t>
            </a:r>
          </a:p>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Written report (textually explained)</a:t>
            </a:r>
          </a:p>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Infographics (self-explanatory)</a:t>
            </a:r>
          </a:p>
        </p:txBody>
      </p:sp>
    </p:spTree>
    <p:extLst>
      <p:ext uri="{BB962C8B-B14F-4D97-AF65-F5344CB8AC3E}">
        <p14:creationId xmlns:p14="http://schemas.microsoft.com/office/powerpoint/2010/main" val="3504285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20" grpId="0" animBg="1"/>
      <p:bldP spid="22" grpId="0" animBg="1"/>
      <p:bldP spid="2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31280-1066-A0C1-ABDB-5902A2FC454E}"/>
              </a:ext>
            </a:extLst>
          </p:cNvPr>
          <p:cNvSpPr>
            <a:spLocks noGrp="1"/>
          </p:cNvSpPr>
          <p:nvPr>
            <p:ph type="title"/>
          </p:nvPr>
        </p:nvSpPr>
        <p:spPr/>
        <p:txBody>
          <a:bodyPr/>
          <a:lstStyle/>
          <a:p>
            <a:r>
              <a:rPr lang="en-US" dirty="0"/>
              <a:t>Is doughnut chart just pie chart with arbitrarily better data-ink ratio?</a:t>
            </a:r>
          </a:p>
        </p:txBody>
      </p:sp>
      <p:graphicFrame>
        <p:nvGraphicFramePr>
          <p:cNvPr id="4" name="Content Placeholder 3">
            <a:extLst>
              <a:ext uri="{FF2B5EF4-FFF2-40B4-BE49-F238E27FC236}">
                <a16:creationId xmlns:a16="http://schemas.microsoft.com/office/drawing/2014/main" id="{745C54E9-96E9-4FE7-B61C-974D6D56B067}"/>
              </a:ext>
            </a:extLst>
          </p:cNvPr>
          <p:cNvGraphicFramePr>
            <a:graphicFrameLocks noGrp="1"/>
          </p:cNvGraphicFramePr>
          <p:nvPr>
            <p:ph idx="1"/>
            <p:extLst>
              <p:ext uri="{D42A27DB-BD31-4B8C-83A1-F6EECF244321}">
                <p14:modId xmlns:p14="http://schemas.microsoft.com/office/powerpoint/2010/main" val="333882597"/>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
        <p:nvSpPr>
          <p:cNvPr id="14" name="Slide Number Placeholder 13">
            <a:extLst>
              <a:ext uri="{FF2B5EF4-FFF2-40B4-BE49-F238E27FC236}">
                <a16:creationId xmlns:a16="http://schemas.microsoft.com/office/drawing/2014/main" id="{FEF5F82B-BA8D-D102-9A24-890C404CDE82}"/>
              </a:ext>
            </a:extLst>
          </p:cNvPr>
          <p:cNvSpPr>
            <a:spLocks noGrp="1"/>
          </p:cNvSpPr>
          <p:nvPr>
            <p:ph type="sldNum" sz="quarter" idx="12"/>
          </p:nvPr>
        </p:nvSpPr>
        <p:spPr/>
        <p:txBody>
          <a:bodyPr/>
          <a:lstStyle/>
          <a:p>
            <a:fld id="{32732B82-C466-4FB3-A36F-4A9CDCE3F56E}" type="slidenum">
              <a:rPr lang="en-US" smtClean="0"/>
              <a:t>47</a:t>
            </a:fld>
            <a:endParaRPr lang="en-US" dirty="0"/>
          </a:p>
        </p:txBody>
      </p:sp>
      <p:graphicFrame>
        <p:nvGraphicFramePr>
          <p:cNvPr id="5" name="Content Placeholder 3">
            <a:extLst>
              <a:ext uri="{FF2B5EF4-FFF2-40B4-BE49-F238E27FC236}">
                <a16:creationId xmlns:a16="http://schemas.microsoft.com/office/drawing/2014/main" id="{A56BF669-5646-B67C-B162-91EB68A09C58}"/>
              </a:ext>
            </a:extLst>
          </p:cNvPr>
          <p:cNvGraphicFramePr>
            <a:graphicFrameLocks/>
          </p:cNvGraphicFramePr>
          <p:nvPr>
            <p:extLst>
              <p:ext uri="{D42A27DB-BD31-4B8C-83A1-F6EECF244321}">
                <p14:modId xmlns:p14="http://schemas.microsoft.com/office/powerpoint/2010/main" val="77267378"/>
              </p:ext>
            </p:extLst>
          </p:nvPr>
        </p:nvGraphicFramePr>
        <p:xfrm>
          <a:off x="6324600" y="1825625"/>
          <a:ext cx="5029200" cy="435133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4403618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6C199-800C-4B23-817E-F87902355004}"/>
              </a:ext>
            </a:extLst>
          </p:cNvPr>
          <p:cNvSpPr>
            <a:spLocks noGrp="1"/>
          </p:cNvSpPr>
          <p:nvPr>
            <p:ph type="title"/>
          </p:nvPr>
        </p:nvSpPr>
        <p:spPr/>
        <p:txBody>
          <a:bodyPr/>
          <a:lstStyle/>
          <a:p>
            <a:r>
              <a:rPr lang="en-US" dirty="0"/>
              <a:t>Poll: Should doughnuts and pies be avoided?</a:t>
            </a:r>
          </a:p>
        </p:txBody>
      </p:sp>
      <p:sp>
        <p:nvSpPr>
          <p:cNvPr id="3" name="Content Placeholder 2">
            <a:extLst>
              <a:ext uri="{FF2B5EF4-FFF2-40B4-BE49-F238E27FC236}">
                <a16:creationId xmlns:a16="http://schemas.microsoft.com/office/drawing/2014/main" id="{344F1ECE-3AB1-5118-2FED-4C6C9CF13433}"/>
              </a:ext>
            </a:extLst>
          </p:cNvPr>
          <p:cNvSpPr>
            <a:spLocks noGrp="1"/>
          </p:cNvSpPr>
          <p:nvPr>
            <p:ph idx="1"/>
          </p:nvPr>
        </p:nvSpPr>
        <p:spPr/>
        <p:txBody>
          <a:bodyPr/>
          <a:lstStyle/>
          <a:p>
            <a:pPr marL="514350" indent="-514350">
              <a:buFont typeface="+mj-lt"/>
              <a:buAutoNum type="alphaUcPeriod"/>
            </a:pPr>
            <a:r>
              <a:rPr lang="en-US" dirty="0"/>
              <a:t>Yes, avoid at all costs</a:t>
            </a:r>
          </a:p>
          <a:p>
            <a:pPr marL="514350" indent="-514350">
              <a:buFont typeface="+mj-lt"/>
              <a:buAutoNum type="alphaUcPeriod"/>
            </a:pPr>
            <a:r>
              <a:rPr lang="en-US" dirty="0"/>
              <a:t>They are mostly useless, but…</a:t>
            </a:r>
          </a:p>
          <a:p>
            <a:pPr marL="514350" indent="-514350">
              <a:buFont typeface="+mj-lt"/>
              <a:buAutoNum type="alphaUcPeriod"/>
            </a:pPr>
            <a:r>
              <a:rPr lang="en-US" dirty="0"/>
              <a:t>They work well most of the time, but…</a:t>
            </a:r>
          </a:p>
          <a:p>
            <a:pPr marL="514350" indent="-514350">
              <a:buFont typeface="+mj-lt"/>
              <a:buAutoNum type="alphaUcPeriod"/>
            </a:pPr>
            <a:r>
              <a:rPr lang="en-US" dirty="0"/>
              <a:t>Don’t avoid, they are very useful</a:t>
            </a:r>
          </a:p>
        </p:txBody>
      </p:sp>
      <p:sp>
        <p:nvSpPr>
          <p:cNvPr id="4" name="Slide Number Placeholder 3">
            <a:extLst>
              <a:ext uri="{FF2B5EF4-FFF2-40B4-BE49-F238E27FC236}">
                <a16:creationId xmlns:a16="http://schemas.microsoft.com/office/drawing/2014/main" id="{F3B8B9FC-2234-A48C-F497-BDB23189B308}"/>
              </a:ext>
            </a:extLst>
          </p:cNvPr>
          <p:cNvSpPr>
            <a:spLocks noGrp="1"/>
          </p:cNvSpPr>
          <p:nvPr>
            <p:ph type="sldNum" sz="quarter" idx="12"/>
          </p:nvPr>
        </p:nvSpPr>
        <p:spPr/>
        <p:txBody>
          <a:bodyPr/>
          <a:lstStyle/>
          <a:p>
            <a:fld id="{32732B82-C466-4FB3-A36F-4A9CDCE3F56E}" type="slidenum">
              <a:rPr lang="en-US" smtClean="0"/>
              <a:t>48</a:t>
            </a:fld>
            <a:endParaRPr lang="en-US" dirty="0"/>
          </a:p>
        </p:txBody>
      </p:sp>
      <p:pic>
        <p:nvPicPr>
          <p:cNvPr id="6" name="Picture 5">
            <a:extLst>
              <a:ext uri="{FF2B5EF4-FFF2-40B4-BE49-F238E27FC236}">
                <a16:creationId xmlns:a16="http://schemas.microsoft.com/office/drawing/2014/main" id="{ACAF8571-4494-29AB-A422-9ACF205EF59C}"/>
              </a:ext>
            </a:extLst>
          </p:cNvPr>
          <p:cNvPicPr>
            <a:picLocks noChangeAspect="1"/>
          </p:cNvPicPr>
          <p:nvPr/>
        </p:nvPicPr>
        <p:blipFill>
          <a:blip r:embed="rId2"/>
          <a:stretch>
            <a:fillRect/>
          </a:stretch>
        </p:blipFill>
        <p:spPr>
          <a:xfrm>
            <a:off x="3862628" y="4161790"/>
            <a:ext cx="4466744" cy="2194560"/>
          </a:xfrm>
          <a:prstGeom prst="rect">
            <a:avLst/>
          </a:prstGeom>
          <a:ln>
            <a:noFill/>
          </a:ln>
          <a:effectLst>
            <a:softEdge rad="112500"/>
          </a:effectLst>
        </p:spPr>
      </p:pic>
    </p:spTree>
    <p:extLst>
      <p:ext uri="{BB962C8B-B14F-4D97-AF65-F5344CB8AC3E}">
        <p14:creationId xmlns:p14="http://schemas.microsoft.com/office/powerpoint/2010/main" val="19019563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A342-33A2-30F6-B19A-427C61B63330}"/>
              </a:ext>
            </a:extLst>
          </p:cNvPr>
          <p:cNvSpPr>
            <a:spLocks noGrp="1"/>
          </p:cNvSpPr>
          <p:nvPr>
            <p:ph type="title"/>
          </p:nvPr>
        </p:nvSpPr>
        <p:spPr>
          <a:xfrm>
            <a:off x="838200" y="1143000"/>
            <a:ext cx="10515600" cy="4648200"/>
          </a:xfrm>
        </p:spPr>
        <p:txBody>
          <a:bodyPr anchor="t">
            <a:normAutofit/>
          </a:bodyPr>
          <a:lstStyle/>
          <a:p>
            <a:r>
              <a:rPr lang="en-US" dirty="0">
                <a:solidFill>
                  <a:schemeClr val="bg1"/>
                </a:solidFill>
              </a:rPr>
              <a:t>You may strongly dislike pie charts…</a:t>
            </a:r>
            <a:br>
              <a:rPr lang="en-US" dirty="0">
                <a:solidFill>
                  <a:schemeClr val="bg1"/>
                </a:solidFill>
              </a:rPr>
            </a:br>
            <a:br>
              <a:rPr lang="en-US" dirty="0">
                <a:solidFill>
                  <a:schemeClr val="bg1"/>
                </a:solidFill>
              </a:rPr>
            </a:br>
            <a:r>
              <a:rPr lang="en-US" dirty="0">
                <a:solidFill>
                  <a:schemeClr val="bg1"/>
                </a:solidFill>
              </a:rPr>
              <a:t>But if your principal loves pie charts, use pie charts despite your “</a:t>
            </a:r>
            <a:r>
              <a:rPr lang="en-US" dirty="0" err="1">
                <a:solidFill>
                  <a:schemeClr val="bg1"/>
                </a:solidFill>
              </a:rPr>
              <a:t>visuarial</a:t>
            </a:r>
            <a:r>
              <a:rPr lang="en-US" dirty="0">
                <a:solidFill>
                  <a:schemeClr val="bg1"/>
                </a:solidFill>
              </a:rPr>
              <a:t>” judgment.</a:t>
            </a:r>
            <a:br>
              <a:rPr lang="en-US" dirty="0">
                <a:solidFill>
                  <a:schemeClr val="bg1"/>
                </a:solidFill>
              </a:rPr>
            </a:br>
            <a:br>
              <a:rPr lang="en-US" dirty="0">
                <a:solidFill>
                  <a:schemeClr val="bg1"/>
                </a:solidFill>
              </a:rPr>
            </a:br>
            <a:br>
              <a:rPr lang="en-US" dirty="0">
                <a:solidFill>
                  <a:schemeClr val="bg1"/>
                </a:solidFill>
              </a:rPr>
            </a:br>
            <a:r>
              <a:rPr lang="en-US" sz="1800" i="1" dirty="0">
                <a:solidFill>
                  <a:schemeClr val="bg1"/>
                </a:solidFill>
              </a:rPr>
              <a:t>“…taking into account of the intended users.” – ASOP No. 41</a:t>
            </a:r>
            <a:endParaRPr lang="en-US" i="1" dirty="0"/>
          </a:p>
        </p:txBody>
      </p:sp>
      <p:sp>
        <p:nvSpPr>
          <p:cNvPr id="6" name="Slide Number Placeholder 5">
            <a:extLst>
              <a:ext uri="{FF2B5EF4-FFF2-40B4-BE49-F238E27FC236}">
                <a16:creationId xmlns:a16="http://schemas.microsoft.com/office/drawing/2014/main" id="{29DA09D8-5D06-F26E-2DAC-2090E65BC02E}"/>
              </a:ext>
            </a:extLst>
          </p:cNvPr>
          <p:cNvSpPr>
            <a:spLocks noGrp="1"/>
          </p:cNvSpPr>
          <p:nvPr>
            <p:ph type="sldNum" sz="quarter" idx="12"/>
          </p:nvPr>
        </p:nvSpPr>
        <p:spPr/>
        <p:txBody>
          <a:bodyPr/>
          <a:lstStyle/>
          <a:p>
            <a:fld id="{32732B82-C466-4FB3-A36F-4A9CDCE3F56E}" type="slidenum">
              <a:rPr lang="en-US" smtClean="0"/>
              <a:t>49</a:t>
            </a:fld>
            <a:endParaRPr lang="en-US" dirty="0"/>
          </a:p>
        </p:txBody>
      </p:sp>
    </p:spTree>
    <p:extLst>
      <p:ext uri="{BB962C8B-B14F-4D97-AF65-F5344CB8AC3E}">
        <p14:creationId xmlns:p14="http://schemas.microsoft.com/office/powerpoint/2010/main" val="2416810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C76B7-B328-94E7-F4ED-CFFAC7EDE7ED}"/>
              </a:ext>
            </a:extLst>
          </p:cNvPr>
          <p:cNvSpPr>
            <a:spLocks noGrp="1"/>
          </p:cNvSpPr>
          <p:nvPr>
            <p:ph type="title"/>
          </p:nvPr>
        </p:nvSpPr>
        <p:spPr/>
        <p:txBody>
          <a:bodyPr/>
          <a:lstStyle/>
          <a:p>
            <a:r>
              <a:rPr lang="en-US" dirty="0"/>
              <a:t>Poll: What is your practice area?</a:t>
            </a:r>
          </a:p>
        </p:txBody>
      </p:sp>
      <p:sp>
        <p:nvSpPr>
          <p:cNvPr id="3" name="Content Placeholder 2">
            <a:extLst>
              <a:ext uri="{FF2B5EF4-FFF2-40B4-BE49-F238E27FC236}">
                <a16:creationId xmlns:a16="http://schemas.microsoft.com/office/drawing/2014/main" id="{34A8D391-7317-FAAE-37CC-C71A25FAAA06}"/>
              </a:ext>
            </a:extLst>
          </p:cNvPr>
          <p:cNvSpPr>
            <a:spLocks noGrp="1"/>
          </p:cNvSpPr>
          <p:nvPr>
            <p:ph idx="1"/>
          </p:nvPr>
        </p:nvSpPr>
        <p:spPr/>
        <p:txBody>
          <a:bodyPr vert="horz" lIns="91440" tIns="45720" rIns="91440" bIns="45720" rtlCol="0" anchor="t">
            <a:normAutofit/>
          </a:bodyPr>
          <a:lstStyle/>
          <a:p>
            <a:pPr marL="0" indent="0">
              <a:buNone/>
            </a:pPr>
            <a:endParaRPr lang="en-US" dirty="0">
              <a:latin typeface="Arial"/>
              <a:cs typeface="Arial"/>
            </a:endParaRPr>
          </a:p>
          <a:p>
            <a:pPr marL="514350" indent="-514350">
              <a:buFont typeface="+mj-lt"/>
              <a:buAutoNum type="alphaUcPeriod"/>
            </a:pPr>
            <a:endParaRPr lang="en-US" dirty="0"/>
          </a:p>
        </p:txBody>
      </p:sp>
      <p:sp>
        <p:nvSpPr>
          <p:cNvPr id="6" name="Slide Number Placeholder 5">
            <a:extLst>
              <a:ext uri="{FF2B5EF4-FFF2-40B4-BE49-F238E27FC236}">
                <a16:creationId xmlns:a16="http://schemas.microsoft.com/office/drawing/2014/main" id="{93CC2A5D-50D9-5F88-283C-78EBF09A1217}"/>
              </a:ext>
            </a:extLst>
          </p:cNvPr>
          <p:cNvSpPr>
            <a:spLocks noGrp="1"/>
          </p:cNvSpPr>
          <p:nvPr>
            <p:ph type="sldNum" sz="quarter" idx="12"/>
          </p:nvPr>
        </p:nvSpPr>
        <p:spPr/>
        <p:txBody>
          <a:bodyPr/>
          <a:lstStyle/>
          <a:p>
            <a:fld id="{32732B82-C466-4FB3-A36F-4A9CDCE3F56E}" type="slidenum">
              <a:rPr lang="en-US" smtClean="0"/>
              <a:t>5</a:t>
            </a:fld>
            <a:endParaRPr lang="en-US" dirty="0"/>
          </a:p>
        </p:txBody>
      </p:sp>
      <p:pic>
        <p:nvPicPr>
          <p:cNvPr id="5" name="Graphic 4" descr="Cloud outline">
            <a:extLst>
              <a:ext uri="{FF2B5EF4-FFF2-40B4-BE49-F238E27FC236}">
                <a16:creationId xmlns:a16="http://schemas.microsoft.com/office/drawing/2014/main" id="{7D42DEA9-C566-516F-459B-CB13380B408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92234" y="2971800"/>
            <a:ext cx="1645920" cy="1645920"/>
          </a:xfrm>
          <a:prstGeom prst="rect">
            <a:avLst/>
          </a:prstGeom>
        </p:spPr>
      </p:pic>
      <p:pic>
        <p:nvPicPr>
          <p:cNvPr id="8" name="Graphic 7" descr="Cloud with solid fill">
            <a:extLst>
              <a:ext uri="{FF2B5EF4-FFF2-40B4-BE49-F238E27FC236}">
                <a16:creationId xmlns:a16="http://schemas.microsoft.com/office/drawing/2014/main" id="{CC7EC569-F588-395F-7B12-09B2CBE29C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42234" y="3121800"/>
            <a:ext cx="1645920" cy="1645920"/>
          </a:xfrm>
          <a:prstGeom prst="rect">
            <a:avLst/>
          </a:prstGeom>
        </p:spPr>
      </p:pic>
    </p:spTree>
    <p:extLst>
      <p:ext uri="{BB962C8B-B14F-4D97-AF65-F5344CB8AC3E}">
        <p14:creationId xmlns:p14="http://schemas.microsoft.com/office/powerpoint/2010/main" val="10602485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C5ABE-A741-1404-417F-3E91599508C1}"/>
              </a:ext>
            </a:extLst>
          </p:cNvPr>
          <p:cNvSpPr>
            <a:spLocks noGrp="1"/>
          </p:cNvSpPr>
          <p:nvPr>
            <p:ph type="title"/>
          </p:nvPr>
        </p:nvSpPr>
        <p:spPr/>
        <p:txBody>
          <a:bodyPr/>
          <a:lstStyle/>
          <a:p>
            <a:r>
              <a:rPr lang="en-US" dirty="0"/>
              <a:t>The “what”</a:t>
            </a:r>
          </a:p>
        </p:txBody>
      </p:sp>
      <p:sp>
        <p:nvSpPr>
          <p:cNvPr id="3" name="Content Placeholder 2">
            <a:extLst>
              <a:ext uri="{FF2B5EF4-FFF2-40B4-BE49-F238E27FC236}">
                <a16:creationId xmlns:a16="http://schemas.microsoft.com/office/drawing/2014/main" id="{9AC75439-908A-A4C1-50C2-3E5B3EA24282}"/>
              </a:ext>
            </a:extLst>
          </p:cNvPr>
          <p:cNvSpPr>
            <a:spLocks noGrp="1"/>
          </p:cNvSpPr>
          <p:nvPr>
            <p:ph idx="1"/>
          </p:nvPr>
        </p:nvSpPr>
        <p:spPr/>
        <p:txBody>
          <a:bodyPr>
            <a:normAutofit/>
          </a:bodyPr>
          <a:lstStyle/>
          <a:p>
            <a:r>
              <a:rPr lang="en-US" dirty="0"/>
              <a:t>Amounts</a:t>
            </a:r>
          </a:p>
        </p:txBody>
      </p:sp>
      <p:grpSp>
        <p:nvGrpSpPr>
          <p:cNvPr id="8" name="Group 7">
            <a:extLst>
              <a:ext uri="{FF2B5EF4-FFF2-40B4-BE49-F238E27FC236}">
                <a16:creationId xmlns:a16="http://schemas.microsoft.com/office/drawing/2014/main" id="{9FE1D293-7B60-AC1D-88F3-52D46979D5FF}"/>
              </a:ext>
            </a:extLst>
          </p:cNvPr>
          <p:cNvGrpSpPr/>
          <p:nvPr/>
        </p:nvGrpSpPr>
        <p:grpSpPr>
          <a:xfrm>
            <a:off x="6920144" y="320986"/>
            <a:ext cx="4890856" cy="1504639"/>
            <a:chOff x="6920144" y="320986"/>
            <a:chExt cx="4890856" cy="1504639"/>
          </a:xfrm>
        </p:grpSpPr>
        <p:sp>
          <p:nvSpPr>
            <p:cNvPr id="17" name="TextBox 16">
              <a:extLst>
                <a:ext uri="{FF2B5EF4-FFF2-40B4-BE49-F238E27FC236}">
                  <a16:creationId xmlns:a16="http://schemas.microsoft.com/office/drawing/2014/main" id="{A2523A07-D773-B4D2-BC53-A4AFA558A3DE}"/>
                </a:ext>
              </a:extLst>
            </p:cNvPr>
            <p:cNvSpPr txBox="1"/>
            <p:nvPr/>
          </p:nvSpPr>
          <p:spPr>
            <a:xfrm>
              <a:off x="7848600" y="348297"/>
              <a:ext cx="3962400" cy="1477328"/>
            </a:xfrm>
            <a:prstGeom prst="rect">
              <a:avLst/>
            </a:prstGeom>
            <a:gradFill flip="none" rotWithShape="1">
              <a:gsLst>
                <a:gs pos="0">
                  <a:schemeClr val="accent5">
                    <a:lumMod val="75000"/>
                  </a:schemeClr>
                </a:gs>
                <a:gs pos="100000">
                  <a:schemeClr val="accent2">
                    <a:lumMod val="75000"/>
                  </a:schemeClr>
                </a:gs>
              </a:gsLst>
              <a:lin ang="0" scaled="1"/>
              <a:tileRect/>
            </a:gradFill>
            <a:ln w="19050">
              <a:solidFill>
                <a:schemeClr val="accent5"/>
              </a:solidFill>
              <a:prstDash val="dash"/>
            </a:ln>
          </p:spPr>
          <p:txBody>
            <a:bodyPr wrap="square" rtlCol="0">
              <a:spAutoFit/>
            </a:bodyPr>
            <a:lstStyle/>
            <a:p>
              <a:r>
                <a:rPr lang="en-US" b="1" dirty="0">
                  <a:solidFill>
                    <a:schemeClr val="bg1"/>
                  </a:solidFill>
                </a:rPr>
                <a:t>Practice thoughtfulness:</a:t>
              </a:r>
            </a:p>
            <a:p>
              <a:r>
                <a:rPr lang="en-US" dirty="0">
                  <a:solidFill>
                    <a:schemeClr val="bg1"/>
                  </a:solidFill>
                </a:rPr>
                <a:t>As we flip through these chart types, consider the “who, when, where, and how” to which each of these charts would be appropriate and effective.</a:t>
              </a:r>
            </a:p>
          </p:txBody>
        </p:sp>
        <p:pic>
          <p:nvPicPr>
            <p:cNvPr id="6" name="Graphic 5" descr="Brainstorm outline">
              <a:extLst>
                <a:ext uri="{FF2B5EF4-FFF2-40B4-BE49-F238E27FC236}">
                  <a16:creationId xmlns:a16="http://schemas.microsoft.com/office/drawing/2014/main" id="{CA3F1102-64EB-A443-F543-D3EFEC89A5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20144" y="320986"/>
              <a:ext cx="914400" cy="914400"/>
            </a:xfrm>
            <a:prstGeom prst="rect">
              <a:avLst/>
            </a:prstGeom>
          </p:spPr>
        </p:pic>
      </p:grpSp>
      <p:sp>
        <p:nvSpPr>
          <p:cNvPr id="11" name="Slide Number Placeholder 10">
            <a:extLst>
              <a:ext uri="{FF2B5EF4-FFF2-40B4-BE49-F238E27FC236}">
                <a16:creationId xmlns:a16="http://schemas.microsoft.com/office/drawing/2014/main" id="{F250FC15-D446-CBCC-B388-047C1A32DE2B}"/>
              </a:ext>
            </a:extLst>
          </p:cNvPr>
          <p:cNvSpPr>
            <a:spLocks noGrp="1"/>
          </p:cNvSpPr>
          <p:nvPr>
            <p:ph type="sldNum" sz="quarter" idx="12"/>
          </p:nvPr>
        </p:nvSpPr>
        <p:spPr/>
        <p:txBody>
          <a:bodyPr/>
          <a:lstStyle/>
          <a:p>
            <a:fld id="{1C254BFA-3238-498C-BEA9-B33207F7693D}" type="slidenum">
              <a:rPr lang="en-US" smtClean="0"/>
              <a:t>50</a:t>
            </a:fld>
            <a:endParaRPr lang="en-US" dirty="0"/>
          </a:p>
        </p:txBody>
      </p:sp>
      <p:sp>
        <p:nvSpPr>
          <p:cNvPr id="18" name="TextBox 17">
            <a:extLst>
              <a:ext uri="{FF2B5EF4-FFF2-40B4-BE49-F238E27FC236}">
                <a16:creationId xmlns:a16="http://schemas.microsoft.com/office/drawing/2014/main" id="{645091C5-40EC-2F15-09A4-32E49A3B443C}"/>
              </a:ext>
            </a:extLst>
          </p:cNvPr>
          <p:cNvSpPr txBox="1"/>
          <p:nvPr/>
        </p:nvSpPr>
        <p:spPr>
          <a:xfrm>
            <a:off x="8691238" y="6080967"/>
            <a:ext cx="2119505" cy="185689"/>
          </a:xfrm>
          <a:prstGeom prst="rect">
            <a:avLst/>
          </a:prstGeom>
          <a:noFill/>
        </p:spPr>
        <p:txBody>
          <a:bodyPr wrap="square">
            <a:spAutoFit/>
          </a:bodyPr>
          <a:lstStyle/>
          <a:p>
            <a:r>
              <a:rPr lang="en-US" sz="600" dirty="0">
                <a:hlinkClick r:id="rId5"/>
              </a:rPr>
              <a:t>Fundamentals of Data Visualization (clauswilke.com)</a:t>
            </a:r>
            <a:endParaRPr lang="en-US" sz="600" dirty="0"/>
          </a:p>
        </p:txBody>
      </p:sp>
      <p:grpSp>
        <p:nvGrpSpPr>
          <p:cNvPr id="21" name="Group 20">
            <a:extLst>
              <a:ext uri="{FF2B5EF4-FFF2-40B4-BE49-F238E27FC236}">
                <a16:creationId xmlns:a16="http://schemas.microsoft.com/office/drawing/2014/main" id="{D35D01B2-6727-7123-2703-D6F67A6660C0}"/>
              </a:ext>
            </a:extLst>
          </p:cNvPr>
          <p:cNvGrpSpPr/>
          <p:nvPr/>
        </p:nvGrpSpPr>
        <p:grpSpPr>
          <a:xfrm>
            <a:off x="2030136" y="2448507"/>
            <a:ext cx="8131729" cy="1960986"/>
            <a:chOff x="975239" y="2462218"/>
            <a:chExt cx="8131729" cy="1960986"/>
          </a:xfrm>
        </p:grpSpPr>
        <p:pic>
          <p:nvPicPr>
            <p:cNvPr id="12" name="Picture 11">
              <a:extLst>
                <a:ext uri="{FF2B5EF4-FFF2-40B4-BE49-F238E27FC236}">
                  <a16:creationId xmlns:a16="http://schemas.microsoft.com/office/drawing/2014/main" id="{1E5142ED-B87F-3B45-06ED-FB1526C3F1D4}"/>
                </a:ext>
              </a:extLst>
            </p:cNvPr>
            <p:cNvPicPr>
              <a:picLocks noChangeAspect="1"/>
            </p:cNvPicPr>
            <p:nvPr/>
          </p:nvPicPr>
          <p:blipFill>
            <a:blip r:embed="rId6"/>
            <a:stretch>
              <a:fillRect/>
            </a:stretch>
          </p:blipFill>
          <p:spPr>
            <a:xfrm>
              <a:off x="7162145" y="2479974"/>
              <a:ext cx="1944823" cy="1943230"/>
            </a:xfrm>
            <a:prstGeom prst="rect">
              <a:avLst/>
            </a:prstGeom>
          </p:spPr>
        </p:pic>
        <p:pic>
          <p:nvPicPr>
            <p:cNvPr id="20" name="Picture 19">
              <a:extLst>
                <a:ext uri="{FF2B5EF4-FFF2-40B4-BE49-F238E27FC236}">
                  <a16:creationId xmlns:a16="http://schemas.microsoft.com/office/drawing/2014/main" id="{55006A01-3D63-4C3B-75DE-A4FD5D59AF69}"/>
                </a:ext>
              </a:extLst>
            </p:cNvPr>
            <p:cNvPicPr>
              <a:picLocks noChangeAspect="1"/>
            </p:cNvPicPr>
            <p:nvPr/>
          </p:nvPicPr>
          <p:blipFill>
            <a:blip r:embed="rId7"/>
            <a:stretch>
              <a:fillRect/>
            </a:stretch>
          </p:blipFill>
          <p:spPr>
            <a:xfrm>
              <a:off x="975239" y="2462218"/>
              <a:ext cx="6058746" cy="1924319"/>
            </a:xfrm>
            <a:prstGeom prst="rect">
              <a:avLst/>
            </a:prstGeom>
          </p:spPr>
        </p:pic>
      </p:grpSp>
    </p:spTree>
    <p:extLst>
      <p:ext uri="{BB962C8B-B14F-4D97-AF65-F5344CB8AC3E}">
        <p14:creationId xmlns:p14="http://schemas.microsoft.com/office/powerpoint/2010/main" val="4328356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C5ABE-A741-1404-417F-3E91599508C1}"/>
              </a:ext>
            </a:extLst>
          </p:cNvPr>
          <p:cNvSpPr>
            <a:spLocks noGrp="1"/>
          </p:cNvSpPr>
          <p:nvPr>
            <p:ph type="title"/>
          </p:nvPr>
        </p:nvSpPr>
        <p:spPr/>
        <p:txBody>
          <a:bodyPr/>
          <a:lstStyle/>
          <a:p>
            <a:r>
              <a:rPr lang="en-US" dirty="0"/>
              <a:t>The “what”</a:t>
            </a:r>
          </a:p>
        </p:txBody>
      </p:sp>
      <p:sp>
        <p:nvSpPr>
          <p:cNvPr id="3" name="Content Placeholder 2">
            <a:extLst>
              <a:ext uri="{FF2B5EF4-FFF2-40B4-BE49-F238E27FC236}">
                <a16:creationId xmlns:a16="http://schemas.microsoft.com/office/drawing/2014/main" id="{9AC75439-908A-A4C1-50C2-3E5B3EA24282}"/>
              </a:ext>
            </a:extLst>
          </p:cNvPr>
          <p:cNvSpPr>
            <a:spLocks noGrp="1"/>
          </p:cNvSpPr>
          <p:nvPr>
            <p:ph idx="1"/>
          </p:nvPr>
        </p:nvSpPr>
        <p:spPr/>
        <p:txBody>
          <a:bodyPr>
            <a:normAutofit/>
          </a:bodyPr>
          <a:lstStyle/>
          <a:p>
            <a:r>
              <a:rPr lang="en-US" dirty="0"/>
              <a:t>Single distribution</a:t>
            </a:r>
          </a:p>
        </p:txBody>
      </p:sp>
      <p:sp>
        <p:nvSpPr>
          <p:cNvPr id="15" name="TextBox 14">
            <a:extLst>
              <a:ext uri="{FF2B5EF4-FFF2-40B4-BE49-F238E27FC236}">
                <a16:creationId xmlns:a16="http://schemas.microsoft.com/office/drawing/2014/main" id="{31C5CD05-7236-79E4-FE28-F53BE7BDD2D9}"/>
              </a:ext>
            </a:extLst>
          </p:cNvPr>
          <p:cNvSpPr txBox="1"/>
          <p:nvPr/>
        </p:nvSpPr>
        <p:spPr>
          <a:xfrm>
            <a:off x="8032878" y="6055390"/>
            <a:ext cx="2743201" cy="461665"/>
          </a:xfrm>
          <a:prstGeom prst="rect">
            <a:avLst/>
          </a:prstGeom>
          <a:noFill/>
        </p:spPr>
        <p:txBody>
          <a:bodyPr wrap="square">
            <a:spAutoFit/>
          </a:bodyPr>
          <a:lstStyle/>
          <a:p>
            <a:r>
              <a:rPr lang="en-US" sz="600" dirty="0">
                <a:hlinkClick r:id="rId2"/>
              </a:rPr>
              <a:t>Fundamentals of Data Visualization (clauswilke.com)</a:t>
            </a:r>
            <a:endParaRPr lang="en-US" sz="600" dirty="0"/>
          </a:p>
          <a:p>
            <a:endParaRPr lang="en-US" sz="600" dirty="0"/>
          </a:p>
          <a:p>
            <a:r>
              <a:rPr lang="en-US" sz="600" dirty="0">
                <a:hlinkClick r:id="rId3"/>
              </a:rPr>
              <a:t>THE MATHEMATICS OF EXCESS OF LOSS COVERAGES AND RETROSPECTIVE RATING-A GRAPHICAL APPROACH (casact.org)</a:t>
            </a:r>
            <a:endParaRPr lang="en-US" sz="600" dirty="0"/>
          </a:p>
        </p:txBody>
      </p:sp>
      <p:sp>
        <p:nvSpPr>
          <p:cNvPr id="17" name="Slide Number Placeholder 16">
            <a:extLst>
              <a:ext uri="{FF2B5EF4-FFF2-40B4-BE49-F238E27FC236}">
                <a16:creationId xmlns:a16="http://schemas.microsoft.com/office/drawing/2014/main" id="{71CC7C45-F22A-C333-E788-6570A2CAE1BB}"/>
              </a:ext>
            </a:extLst>
          </p:cNvPr>
          <p:cNvSpPr>
            <a:spLocks noGrp="1"/>
          </p:cNvSpPr>
          <p:nvPr>
            <p:ph type="sldNum" sz="quarter" idx="12"/>
          </p:nvPr>
        </p:nvSpPr>
        <p:spPr/>
        <p:txBody>
          <a:bodyPr/>
          <a:lstStyle/>
          <a:p>
            <a:fld id="{1C254BFA-3238-498C-BEA9-B33207F7693D}" type="slidenum">
              <a:rPr lang="en-US" smtClean="0"/>
              <a:t>51</a:t>
            </a:fld>
            <a:endParaRPr lang="en-US" dirty="0"/>
          </a:p>
        </p:txBody>
      </p:sp>
      <p:grpSp>
        <p:nvGrpSpPr>
          <p:cNvPr id="18" name="Group 17">
            <a:extLst>
              <a:ext uri="{FF2B5EF4-FFF2-40B4-BE49-F238E27FC236}">
                <a16:creationId xmlns:a16="http://schemas.microsoft.com/office/drawing/2014/main" id="{5FCA8767-4C38-1D20-00B3-85A49B5BEBB8}"/>
              </a:ext>
            </a:extLst>
          </p:cNvPr>
          <p:cNvGrpSpPr/>
          <p:nvPr/>
        </p:nvGrpSpPr>
        <p:grpSpPr>
          <a:xfrm>
            <a:off x="6920144" y="320986"/>
            <a:ext cx="4890856" cy="1504639"/>
            <a:chOff x="6920144" y="320986"/>
            <a:chExt cx="4890856" cy="1504639"/>
          </a:xfrm>
        </p:grpSpPr>
        <p:sp>
          <p:nvSpPr>
            <p:cNvPr id="19" name="TextBox 18">
              <a:extLst>
                <a:ext uri="{FF2B5EF4-FFF2-40B4-BE49-F238E27FC236}">
                  <a16:creationId xmlns:a16="http://schemas.microsoft.com/office/drawing/2014/main" id="{CE7BE707-B1F4-7B89-39DB-4B1541FBDB88}"/>
                </a:ext>
              </a:extLst>
            </p:cNvPr>
            <p:cNvSpPr txBox="1"/>
            <p:nvPr/>
          </p:nvSpPr>
          <p:spPr>
            <a:xfrm>
              <a:off x="7848600" y="348297"/>
              <a:ext cx="3962400" cy="1477328"/>
            </a:xfrm>
            <a:prstGeom prst="rect">
              <a:avLst/>
            </a:prstGeom>
            <a:gradFill flip="none" rotWithShape="1">
              <a:gsLst>
                <a:gs pos="0">
                  <a:schemeClr val="accent5">
                    <a:lumMod val="75000"/>
                  </a:schemeClr>
                </a:gs>
                <a:gs pos="100000">
                  <a:schemeClr val="accent2">
                    <a:lumMod val="75000"/>
                  </a:schemeClr>
                </a:gs>
              </a:gsLst>
              <a:lin ang="0" scaled="1"/>
              <a:tileRect/>
            </a:gradFill>
            <a:ln w="19050">
              <a:solidFill>
                <a:schemeClr val="accent5"/>
              </a:solidFill>
              <a:prstDash val="dash"/>
            </a:ln>
          </p:spPr>
          <p:txBody>
            <a:bodyPr wrap="square" rtlCol="0">
              <a:spAutoFit/>
            </a:bodyPr>
            <a:lstStyle/>
            <a:p>
              <a:r>
                <a:rPr lang="en-US" b="1" dirty="0">
                  <a:solidFill>
                    <a:schemeClr val="bg1"/>
                  </a:solidFill>
                </a:rPr>
                <a:t>Practice thoughtfulness:</a:t>
              </a:r>
            </a:p>
            <a:p>
              <a:r>
                <a:rPr lang="en-US" dirty="0">
                  <a:solidFill>
                    <a:schemeClr val="bg1"/>
                  </a:solidFill>
                </a:rPr>
                <a:t>As we flip through these chart types, consider the “who, when, where, and how” to which each of these charts would be appropriate and effective.</a:t>
              </a:r>
            </a:p>
          </p:txBody>
        </p:sp>
        <p:pic>
          <p:nvPicPr>
            <p:cNvPr id="20" name="Graphic 19" descr="Brainstorm outline">
              <a:extLst>
                <a:ext uri="{FF2B5EF4-FFF2-40B4-BE49-F238E27FC236}">
                  <a16:creationId xmlns:a16="http://schemas.microsoft.com/office/drawing/2014/main" id="{6E9AF5D9-4F61-4F66-6867-57787926E0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20144" y="320986"/>
              <a:ext cx="914400" cy="914400"/>
            </a:xfrm>
            <a:prstGeom prst="rect">
              <a:avLst/>
            </a:prstGeom>
          </p:spPr>
        </p:pic>
      </p:grpSp>
      <p:pic>
        <p:nvPicPr>
          <p:cNvPr id="5" name="Picture 4">
            <a:extLst>
              <a:ext uri="{FF2B5EF4-FFF2-40B4-BE49-F238E27FC236}">
                <a16:creationId xmlns:a16="http://schemas.microsoft.com/office/drawing/2014/main" id="{49CEEB55-22CD-FDEA-12C6-B6FA3AA657CF}"/>
              </a:ext>
            </a:extLst>
          </p:cNvPr>
          <p:cNvPicPr>
            <a:picLocks noChangeAspect="1"/>
          </p:cNvPicPr>
          <p:nvPr/>
        </p:nvPicPr>
        <p:blipFill>
          <a:blip r:embed="rId6"/>
          <a:stretch>
            <a:fillRect/>
          </a:stretch>
        </p:blipFill>
        <p:spPr>
          <a:xfrm>
            <a:off x="3076153" y="2452551"/>
            <a:ext cx="6039693" cy="1952898"/>
          </a:xfrm>
          <a:prstGeom prst="rect">
            <a:avLst/>
          </a:prstGeom>
        </p:spPr>
      </p:pic>
      <p:pic>
        <p:nvPicPr>
          <p:cNvPr id="8" name="Picture 7">
            <a:extLst>
              <a:ext uri="{FF2B5EF4-FFF2-40B4-BE49-F238E27FC236}">
                <a16:creationId xmlns:a16="http://schemas.microsoft.com/office/drawing/2014/main" id="{0A8DE761-3842-420E-D70C-3A7A57AE215A}"/>
              </a:ext>
            </a:extLst>
          </p:cNvPr>
          <p:cNvPicPr>
            <a:picLocks noChangeAspect="1"/>
          </p:cNvPicPr>
          <p:nvPr/>
        </p:nvPicPr>
        <p:blipFill>
          <a:blip r:embed="rId7"/>
          <a:stretch>
            <a:fillRect/>
          </a:stretch>
        </p:blipFill>
        <p:spPr>
          <a:xfrm>
            <a:off x="4736840" y="4457423"/>
            <a:ext cx="2718318" cy="1828800"/>
          </a:xfrm>
          <a:prstGeom prst="rect">
            <a:avLst/>
          </a:prstGeom>
        </p:spPr>
      </p:pic>
    </p:spTree>
    <p:extLst>
      <p:ext uri="{BB962C8B-B14F-4D97-AF65-F5344CB8AC3E}">
        <p14:creationId xmlns:p14="http://schemas.microsoft.com/office/powerpoint/2010/main" val="24825936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C5ABE-A741-1404-417F-3E91599508C1}"/>
              </a:ext>
            </a:extLst>
          </p:cNvPr>
          <p:cNvSpPr>
            <a:spLocks noGrp="1"/>
          </p:cNvSpPr>
          <p:nvPr>
            <p:ph type="title"/>
          </p:nvPr>
        </p:nvSpPr>
        <p:spPr/>
        <p:txBody>
          <a:bodyPr/>
          <a:lstStyle/>
          <a:p>
            <a:r>
              <a:rPr lang="en-US" dirty="0"/>
              <a:t>The “what”</a:t>
            </a:r>
          </a:p>
        </p:txBody>
      </p:sp>
      <p:sp>
        <p:nvSpPr>
          <p:cNvPr id="3" name="Content Placeholder 2">
            <a:extLst>
              <a:ext uri="{FF2B5EF4-FFF2-40B4-BE49-F238E27FC236}">
                <a16:creationId xmlns:a16="http://schemas.microsoft.com/office/drawing/2014/main" id="{9AC75439-908A-A4C1-50C2-3E5B3EA24282}"/>
              </a:ext>
            </a:extLst>
          </p:cNvPr>
          <p:cNvSpPr>
            <a:spLocks noGrp="1"/>
          </p:cNvSpPr>
          <p:nvPr>
            <p:ph idx="1"/>
          </p:nvPr>
        </p:nvSpPr>
        <p:spPr/>
        <p:txBody>
          <a:bodyPr>
            <a:normAutofit/>
          </a:bodyPr>
          <a:lstStyle/>
          <a:p>
            <a:r>
              <a:rPr lang="en-US" dirty="0"/>
              <a:t>Multiple distributions</a:t>
            </a:r>
          </a:p>
        </p:txBody>
      </p:sp>
      <p:sp>
        <p:nvSpPr>
          <p:cNvPr id="17" name="Slide Number Placeholder 16">
            <a:extLst>
              <a:ext uri="{FF2B5EF4-FFF2-40B4-BE49-F238E27FC236}">
                <a16:creationId xmlns:a16="http://schemas.microsoft.com/office/drawing/2014/main" id="{71CC7C45-F22A-C333-E788-6570A2CAE1BB}"/>
              </a:ext>
            </a:extLst>
          </p:cNvPr>
          <p:cNvSpPr>
            <a:spLocks noGrp="1"/>
          </p:cNvSpPr>
          <p:nvPr>
            <p:ph type="sldNum" sz="quarter" idx="12"/>
          </p:nvPr>
        </p:nvSpPr>
        <p:spPr/>
        <p:txBody>
          <a:bodyPr/>
          <a:lstStyle/>
          <a:p>
            <a:fld id="{1C254BFA-3238-498C-BEA9-B33207F7693D}" type="slidenum">
              <a:rPr lang="en-US" smtClean="0"/>
              <a:t>52</a:t>
            </a:fld>
            <a:endParaRPr lang="en-US" dirty="0"/>
          </a:p>
        </p:txBody>
      </p:sp>
      <p:grpSp>
        <p:nvGrpSpPr>
          <p:cNvPr id="18" name="Group 17">
            <a:extLst>
              <a:ext uri="{FF2B5EF4-FFF2-40B4-BE49-F238E27FC236}">
                <a16:creationId xmlns:a16="http://schemas.microsoft.com/office/drawing/2014/main" id="{5FCA8767-4C38-1D20-00B3-85A49B5BEBB8}"/>
              </a:ext>
            </a:extLst>
          </p:cNvPr>
          <p:cNvGrpSpPr/>
          <p:nvPr/>
        </p:nvGrpSpPr>
        <p:grpSpPr>
          <a:xfrm>
            <a:off x="6920144" y="320986"/>
            <a:ext cx="4890856" cy="1504639"/>
            <a:chOff x="6920144" y="320986"/>
            <a:chExt cx="4890856" cy="1504639"/>
          </a:xfrm>
        </p:grpSpPr>
        <p:sp>
          <p:nvSpPr>
            <p:cNvPr id="19" name="TextBox 18">
              <a:extLst>
                <a:ext uri="{FF2B5EF4-FFF2-40B4-BE49-F238E27FC236}">
                  <a16:creationId xmlns:a16="http://schemas.microsoft.com/office/drawing/2014/main" id="{CE7BE707-B1F4-7B89-39DB-4B1541FBDB88}"/>
                </a:ext>
              </a:extLst>
            </p:cNvPr>
            <p:cNvSpPr txBox="1"/>
            <p:nvPr/>
          </p:nvSpPr>
          <p:spPr>
            <a:xfrm>
              <a:off x="7848600" y="348297"/>
              <a:ext cx="3962400" cy="1477328"/>
            </a:xfrm>
            <a:prstGeom prst="rect">
              <a:avLst/>
            </a:prstGeom>
            <a:gradFill flip="none" rotWithShape="1">
              <a:gsLst>
                <a:gs pos="0">
                  <a:schemeClr val="accent5">
                    <a:lumMod val="75000"/>
                  </a:schemeClr>
                </a:gs>
                <a:gs pos="100000">
                  <a:schemeClr val="accent2">
                    <a:lumMod val="75000"/>
                  </a:schemeClr>
                </a:gs>
              </a:gsLst>
              <a:lin ang="0" scaled="1"/>
              <a:tileRect/>
            </a:gradFill>
            <a:ln w="19050">
              <a:solidFill>
                <a:schemeClr val="accent5"/>
              </a:solidFill>
              <a:prstDash val="dash"/>
            </a:ln>
          </p:spPr>
          <p:txBody>
            <a:bodyPr wrap="square" rtlCol="0">
              <a:spAutoFit/>
            </a:bodyPr>
            <a:lstStyle/>
            <a:p>
              <a:r>
                <a:rPr lang="en-US" b="1" dirty="0">
                  <a:solidFill>
                    <a:schemeClr val="bg1"/>
                  </a:solidFill>
                </a:rPr>
                <a:t>Practice thoughtfulness:</a:t>
              </a:r>
            </a:p>
            <a:p>
              <a:r>
                <a:rPr lang="en-US" dirty="0">
                  <a:solidFill>
                    <a:schemeClr val="bg1"/>
                  </a:solidFill>
                </a:rPr>
                <a:t>As we flip through these chart types, consider the “who, when, where, and how” to which each of these charts would be appropriate and effective.</a:t>
              </a:r>
            </a:p>
          </p:txBody>
        </p:sp>
        <p:pic>
          <p:nvPicPr>
            <p:cNvPr id="20" name="Graphic 19" descr="Brainstorm outline">
              <a:extLst>
                <a:ext uri="{FF2B5EF4-FFF2-40B4-BE49-F238E27FC236}">
                  <a16:creationId xmlns:a16="http://schemas.microsoft.com/office/drawing/2014/main" id="{6E9AF5D9-4F61-4F66-6867-57787926E0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0144" y="320986"/>
              <a:ext cx="914400" cy="914400"/>
            </a:xfrm>
            <a:prstGeom prst="rect">
              <a:avLst/>
            </a:prstGeom>
          </p:spPr>
        </p:pic>
      </p:grpSp>
      <p:grpSp>
        <p:nvGrpSpPr>
          <p:cNvPr id="11" name="Group 10">
            <a:extLst>
              <a:ext uri="{FF2B5EF4-FFF2-40B4-BE49-F238E27FC236}">
                <a16:creationId xmlns:a16="http://schemas.microsoft.com/office/drawing/2014/main" id="{9F42698E-30A1-5F85-B64E-E80746B1FBDB}"/>
              </a:ext>
            </a:extLst>
          </p:cNvPr>
          <p:cNvGrpSpPr/>
          <p:nvPr/>
        </p:nvGrpSpPr>
        <p:grpSpPr>
          <a:xfrm>
            <a:off x="2066502" y="2466841"/>
            <a:ext cx="8058997" cy="1924319"/>
            <a:chOff x="1832862" y="2509707"/>
            <a:chExt cx="8058997" cy="1924319"/>
          </a:xfrm>
        </p:grpSpPr>
        <p:pic>
          <p:nvPicPr>
            <p:cNvPr id="6" name="Picture 5">
              <a:extLst>
                <a:ext uri="{FF2B5EF4-FFF2-40B4-BE49-F238E27FC236}">
                  <a16:creationId xmlns:a16="http://schemas.microsoft.com/office/drawing/2014/main" id="{69565C18-A49F-F36E-162F-FF0AF527363D}"/>
                </a:ext>
              </a:extLst>
            </p:cNvPr>
            <p:cNvPicPr>
              <a:picLocks noChangeAspect="1"/>
            </p:cNvPicPr>
            <p:nvPr/>
          </p:nvPicPr>
          <p:blipFill>
            <a:blip r:embed="rId4"/>
            <a:stretch>
              <a:fillRect/>
            </a:stretch>
          </p:blipFill>
          <p:spPr>
            <a:xfrm>
              <a:off x="1832862" y="2523998"/>
              <a:ext cx="4001058" cy="1895740"/>
            </a:xfrm>
            <a:prstGeom prst="rect">
              <a:avLst/>
            </a:prstGeom>
          </p:spPr>
        </p:pic>
        <p:pic>
          <p:nvPicPr>
            <p:cNvPr id="8" name="Picture 7">
              <a:extLst>
                <a:ext uri="{FF2B5EF4-FFF2-40B4-BE49-F238E27FC236}">
                  <a16:creationId xmlns:a16="http://schemas.microsoft.com/office/drawing/2014/main" id="{E4732A78-C733-59E1-1C53-1BCF92A076C4}"/>
                </a:ext>
              </a:extLst>
            </p:cNvPr>
            <p:cNvPicPr>
              <a:picLocks noChangeAspect="1"/>
            </p:cNvPicPr>
            <p:nvPr/>
          </p:nvPicPr>
          <p:blipFill>
            <a:blip r:embed="rId5"/>
            <a:stretch>
              <a:fillRect/>
            </a:stretch>
          </p:blipFill>
          <p:spPr>
            <a:xfrm>
              <a:off x="7938961" y="2509707"/>
              <a:ext cx="1952898" cy="1924319"/>
            </a:xfrm>
            <a:prstGeom prst="rect">
              <a:avLst/>
            </a:prstGeom>
          </p:spPr>
        </p:pic>
        <p:pic>
          <p:nvPicPr>
            <p:cNvPr id="10" name="Picture 9">
              <a:extLst>
                <a:ext uri="{FF2B5EF4-FFF2-40B4-BE49-F238E27FC236}">
                  <a16:creationId xmlns:a16="http://schemas.microsoft.com/office/drawing/2014/main" id="{47006C38-F086-23E0-3C7A-EB60DA103DDA}"/>
                </a:ext>
              </a:extLst>
            </p:cNvPr>
            <p:cNvPicPr>
              <a:picLocks noChangeAspect="1"/>
            </p:cNvPicPr>
            <p:nvPr/>
          </p:nvPicPr>
          <p:blipFill>
            <a:blip r:embed="rId6"/>
            <a:stretch>
              <a:fillRect/>
            </a:stretch>
          </p:blipFill>
          <p:spPr>
            <a:xfrm>
              <a:off x="5924281" y="2538287"/>
              <a:ext cx="1924319" cy="1867161"/>
            </a:xfrm>
            <a:prstGeom prst="rect">
              <a:avLst/>
            </a:prstGeom>
          </p:spPr>
        </p:pic>
      </p:grpSp>
      <p:sp>
        <p:nvSpPr>
          <p:cNvPr id="12" name="TextBox 11">
            <a:extLst>
              <a:ext uri="{FF2B5EF4-FFF2-40B4-BE49-F238E27FC236}">
                <a16:creationId xmlns:a16="http://schemas.microsoft.com/office/drawing/2014/main" id="{6900B9A1-32EA-D3A7-70ED-42B8634B50F6}"/>
              </a:ext>
            </a:extLst>
          </p:cNvPr>
          <p:cNvSpPr txBox="1"/>
          <p:nvPr/>
        </p:nvSpPr>
        <p:spPr>
          <a:xfrm>
            <a:off x="8691238" y="6080967"/>
            <a:ext cx="2119505" cy="185689"/>
          </a:xfrm>
          <a:prstGeom prst="rect">
            <a:avLst/>
          </a:prstGeom>
          <a:noFill/>
        </p:spPr>
        <p:txBody>
          <a:bodyPr wrap="square">
            <a:spAutoFit/>
          </a:bodyPr>
          <a:lstStyle/>
          <a:p>
            <a:r>
              <a:rPr lang="en-US" sz="600" dirty="0">
                <a:hlinkClick r:id="rId7"/>
              </a:rPr>
              <a:t>Fundamentals of Data Visualization (clauswilke.com)</a:t>
            </a:r>
            <a:endParaRPr lang="en-US" sz="600" dirty="0"/>
          </a:p>
        </p:txBody>
      </p:sp>
    </p:spTree>
    <p:extLst>
      <p:ext uri="{BB962C8B-B14F-4D97-AF65-F5344CB8AC3E}">
        <p14:creationId xmlns:p14="http://schemas.microsoft.com/office/powerpoint/2010/main" val="8344290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C5ABE-A741-1404-417F-3E91599508C1}"/>
              </a:ext>
            </a:extLst>
          </p:cNvPr>
          <p:cNvSpPr>
            <a:spLocks noGrp="1"/>
          </p:cNvSpPr>
          <p:nvPr>
            <p:ph type="title"/>
          </p:nvPr>
        </p:nvSpPr>
        <p:spPr/>
        <p:txBody>
          <a:bodyPr/>
          <a:lstStyle/>
          <a:p>
            <a:r>
              <a:rPr lang="en-US" dirty="0"/>
              <a:t>The “what”</a:t>
            </a:r>
          </a:p>
        </p:txBody>
      </p:sp>
      <p:sp>
        <p:nvSpPr>
          <p:cNvPr id="3" name="Content Placeholder 2">
            <a:extLst>
              <a:ext uri="{FF2B5EF4-FFF2-40B4-BE49-F238E27FC236}">
                <a16:creationId xmlns:a16="http://schemas.microsoft.com/office/drawing/2014/main" id="{9AC75439-908A-A4C1-50C2-3E5B3EA24282}"/>
              </a:ext>
            </a:extLst>
          </p:cNvPr>
          <p:cNvSpPr>
            <a:spLocks noGrp="1"/>
          </p:cNvSpPr>
          <p:nvPr>
            <p:ph idx="1"/>
          </p:nvPr>
        </p:nvSpPr>
        <p:spPr/>
        <p:txBody>
          <a:bodyPr>
            <a:normAutofit/>
          </a:bodyPr>
          <a:lstStyle/>
          <a:p>
            <a:r>
              <a:rPr lang="en-US" dirty="0"/>
              <a:t>Proportions</a:t>
            </a:r>
          </a:p>
        </p:txBody>
      </p:sp>
      <p:sp>
        <p:nvSpPr>
          <p:cNvPr id="17" name="Slide Number Placeholder 16">
            <a:extLst>
              <a:ext uri="{FF2B5EF4-FFF2-40B4-BE49-F238E27FC236}">
                <a16:creationId xmlns:a16="http://schemas.microsoft.com/office/drawing/2014/main" id="{DEB771E4-4D14-49CF-F9D0-2E2C7CED91AA}"/>
              </a:ext>
            </a:extLst>
          </p:cNvPr>
          <p:cNvSpPr>
            <a:spLocks noGrp="1"/>
          </p:cNvSpPr>
          <p:nvPr>
            <p:ph type="sldNum" sz="quarter" idx="12"/>
          </p:nvPr>
        </p:nvSpPr>
        <p:spPr/>
        <p:txBody>
          <a:bodyPr/>
          <a:lstStyle/>
          <a:p>
            <a:fld id="{1C254BFA-3238-498C-BEA9-B33207F7693D}" type="slidenum">
              <a:rPr lang="en-US" smtClean="0"/>
              <a:t>53</a:t>
            </a:fld>
            <a:endParaRPr lang="en-US" dirty="0"/>
          </a:p>
        </p:txBody>
      </p:sp>
      <p:grpSp>
        <p:nvGrpSpPr>
          <p:cNvPr id="18" name="Group 17">
            <a:extLst>
              <a:ext uri="{FF2B5EF4-FFF2-40B4-BE49-F238E27FC236}">
                <a16:creationId xmlns:a16="http://schemas.microsoft.com/office/drawing/2014/main" id="{B38C04AB-6344-1AFA-7136-B20DA20362B0}"/>
              </a:ext>
            </a:extLst>
          </p:cNvPr>
          <p:cNvGrpSpPr/>
          <p:nvPr/>
        </p:nvGrpSpPr>
        <p:grpSpPr>
          <a:xfrm>
            <a:off x="6920144" y="320986"/>
            <a:ext cx="4890856" cy="1504639"/>
            <a:chOff x="6920144" y="320986"/>
            <a:chExt cx="4890856" cy="1504639"/>
          </a:xfrm>
        </p:grpSpPr>
        <p:sp>
          <p:nvSpPr>
            <p:cNvPr id="19" name="TextBox 18">
              <a:extLst>
                <a:ext uri="{FF2B5EF4-FFF2-40B4-BE49-F238E27FC236}">
                  <a16:creationId xmlns:a16="http://schemas.microsoft.com/office/drawing/2014/main" id="{488E3132-3963-58BF-1DB2-B1FDA12F53B4}"/>
                </a:ext>
              </a:extLst>
            </p:cNvPr>
            <p:cNvSpPr txBox="1"/>
            <p:nvPr/>
          </p:nvSpPr>
          <p:spPr>
            <a:xfrm>
              <a:off x="7848600" y="348297"/>
              <a:ext cx="3962400" cy="1477328"/>
            </a:xfrm>
            <a:prstGeom prst="rect">
              <a:avLst/>
            </a:prstGeom>
            <a:gradFill flip="none" rotWithShape="1">
              <a:gsLst>
                <a:gs pos="0">
                  <a:schemeClr val="accent5">
                    <a:lumMod val="75000"/>
                  </a:schemeClr>
                </a:gs>
                <a:gs pos="100000">
                  <a:schemeClr val="accent2">
                    <a:lumMod val="75000"/>
                  </a:schemeClr>
                </a:gs>
              </a:gsLst>
              <a:lin ang="0" scaled="1"/>
              <a:tileRect/>
            </a:gradFill>
            <a:ln w="19050">
              <a:solidFill>
                <a:schemeClr val="accent5"/>
              </a:solidFill>
              <a:prstDash val="dash"/>
            </a:ln>
          </p:spPr>
          <p:txBody>
            <a:bodyPr wrap="square" rtlCol="0">
              <a:spAutoFit/>
            </a:bodyPr>
            <a:lstStyle/>
            <a:p>
              <a:r>
                <a:rPr lang="en-US" b="1" dirty="0">
                  <a:solidFill>
                    <a:schemeClr val="bg1"/>
                  </a:solidFill>
                </a:rPr>
                <a:t>Practice thoughtfulness:</a:t>
              </a:r>
            </a:p>
            <a:p>
              <a:r>
                <a:rPr lang="en-US" dirty="0">
                  <a:solidFill>
                    <a:schemeClr val="bg1"/>
                  </a:solidFill>
                </a:rPr>
                <a:t>As we flip through these chart types, consider the “who, when, where, and how” to which each of these charts would be appropriate and effective.</a:t>
              </a:r>
            </a:p>
          </p:txBody>
        </p:sp>
        <p:pic>
          <p:nvPicPr>
            <p:cNvPr id="20" name="Graphic 19" descr="Brainstorm outline">
              <a:extLst>
                <a:ext uri="{FF2B5EF4-FFF2-40B4-BE49-F238E27FC236}">
                  <a16:creationId xmlns:a16="http://schemas.microsoft.com/office/drawing/2014/main" id="{EEB4D243-DA70-BE41-27F1-54644DEF3E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0144" y="320986"/>
              <a:ext cx="914400" cy="914400"/>
            </a:xfrm>
            <a:prstGeom prst="rect">
              <a:avLst/>
            </a:prstGeom>
          </p:spPr>
        </p:pic>
      </p:grpSp>
      <p:sp>
        <p:nvSpPr>
          <p:cNvPr id="4" name="TextBox 3">
            <a:extLst>
              <a:ext uri="{FF2B5EF4-FFF2-40B4-BE49-F238E27FC236}">
                <a16:creationId xmlns:a16="http://schemas.microsoft.com/office/drawing/2014/main" id="{132CD96F-1CA6-3656-768D-8FFF86D25F32}"/>
              </a:ext>
            </a:extLst>
          </p:cNvPr>
          <p:cNvSpPr txBox="1"/>
          <p:nvPr/>
        </p:nvSpPr>
        <p:spPr>
          <a:xfrm>
            <a:off x="8691238" y="6080967"/>
            <a:ext cx="2119505" cy="185689"/>
          </a:xfrm>
          <a:prstGeom prst="rect">
            <a:avLst/>
          </a:prstGeom>
          <a:noFill/>
        </p:spPr>
        <p:txBody>
          <a:bodyPr wrap="square">
            <a:spAutoFit/>
          </a:bodyPr>
          <a:lstStyle/>
          <a:p>
            <a:r>
              <a:rPr lang="en-US" sz="600" dirty="0">
                <a:hlinkClick r:id="rId4"/>
              </a:rPr>
              <a:t>Fundamentals of Data Visualization (clauswilke.com)</a:t>
            </a:r>
            <a:endParaRPr lang="en-US" sz="600" dirty="0"/>
          </a:p>
        </p:txBody>
      </p:sp>
      <p:grpSp>
        <p:nvGrpSpPr>
          <p:cNvPr id="14" name="Group 13">
            <a:extLst>
              <a:ext uri="{FF2B5EF4-FFF2-40B4-BE49-F238E27FC236}">
                <a16:creationId xmlns:a16="http://schemas.microsoft.com/office/drawing/2014/main" id="{51ABE71F-19CE-4DF3-95A7-9033B782511F}"/>
              </a:ext>
            </a:extLst>
          </p:cNvPr>
          <p:cNvGrpSpPr/>
          <p:nvPr/>
        </p:nvGrpSpPr>
        <p:grpSpPr>
          <a:xfrm>
            <a:off x="2096349" y="2452551"/>
            <a:ext cx="7999302" cy="1979532"/>
            <a:chOff x="990254" y="2577487"/>
            <a:chExt cx="7999302" cy="1979532"/>
          </a:xfrm>
        </p:grpSpPr>
        <p:pic>
          <p:nvPicPr>
            <p:cNvPr id="8" name="Picture 7">
              <a:extLst>
                <a:ext uri="{FF2B5EF4-FFF2-40B4-BE49-F238E27FC236}">
                  <a16:creationId xmlns:a16="http://schemas.microsoft.com/office/drawing/2014/main" id="{1BA6E0E2-43B3-D467-2B8C-9C14F25F90BB}"/>
                </a:ext>
              </a:extLst>
            </p:cNvPr>
            <p:cNvPicPr>
              <a:picLocks noChangeAspect="1"/>
            </p:cNvPicPr>
            <p:nvPr/>
          </p:nvPicPr>
          <p:blipFill>
            <a:blip r:embed="rId5"/>
            <a:stretch>
              <a:fillRect/>
            </a:stretch>
          </p:blipFill>
          <p:spPr>
            <a:xfrm>
              <a:off x="990254" y="2577487"/>
              <a:ext cx="4010585" cy="1933845"/>
            </a:xfrm>
            <a:prstGeom prst="rect">
              <a:avLst/>
            </a:prstGeom>
          </p:spPr>
        </p:pic>
        <p:pic>
          <p:nvPicPr>
            <p:cNvPr id="10" name="Picture 9">
              <a:extLst>
                <a:ext uri="{FF2B5EF4-FFF2-40B4-BE49-F238E27FC236}">
                  <a16:creationId xmlns:a16="http://schemas.microsoft.com/office/drawing/2014/main" id="{B7D477B6-EA85-CAEA-E437-D3F0DB3FEC2D}"/>
                </a:ext>
              </a:extLst>
            </p:cNvPr>
            <p:cNvPicPr>
              <a:picLocks noChangeAspect="1"/>
            </p:cNvPicPr>
            <p:nvPr/>
          </p:nvPicPr>
          <p:blipFill>
            <a:blip r:embed="rId6"/>
            <a:stretch>
              <a:fillRect/>
            </a:stretch>
          </p:blipFill>
          <p:spPr>
            <a:xfrm>
              <a:off x="5060565" y="2604121"/>
              <a:ext cx="1886213" cy="1914792"/>
            </a:xfrm>
            <a:prstGeom prst="rect">
              <a:avLst/>
            </a:prstGeom>
          </p:spPr>
        </p:pic>
        <p:pic>
          <p:nvPicPr>
            <p:cNvPr id="13" name="Picture 12">
              <a:extLst>
                <a:ext uri="{FF2B5EF4-FFF2-40B4-BE49-F238E27FC236}">
                  <a16:creationId xmlns:a16="http://schemas.microsoft.com/office/drawing/2014/main" id="{6158F955-AAA3-844D-02ED-4D8432C9AEB0}"/>
                </a:ext>
              </a:extLst>
            </p:cNvPr>
            <p:cNvPicPr>
              <a:picLocks noChangeAspect="1"/>
            </p:cNvPicPr>
            <p:nvPr/>
          </p:nvPicPr>
          <p:blipFill>
            <a:blip r:embed="rId7"/>
            <a:stretch>
              <a:fillRect/>
            </a:stretch>
          </p:blipFill>
          <p:spPr>
            <a:xfrm>
              <a:off x="7074764" y="2604121"/>
              <a:ext cx="1914792" cy="1952898"/>
            </a:xfrm>
            <a:prstGeom prst="rect">
              <a:avLst/>
            </a:prstGeom>
          </p:spPr>
        </p:pic>
      </p:grpSp>
    </p:spTree>
    <p:extLst>
      <p:ext uri="{BB962C8B-B14F-4D97-AF65-F5344CB8AC3E}">
        <p14:creationId xmlns:p14="http://schemas.microsoft.com/office/powerpoint/2010/main" val="29202988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C5ABE-A741-1404-417F-3E91599508C1}"/>
              </a:ext>
            </a:extLst>
          </p:cNvPr>
          <p:cNvSpPr>
            <a:spLocks noGrp="1"/>
          </p:cNvSpPr>
          <p:nvPr>
            <p:ph type="title"/>
          </p:nvPr>
        </p:nvSpPr>
        <p:spPr/>
        <p:txBody>
          <a:bodyPr/>
          <a:lstStyle/>
          <a:p>
            <a:r>
              <a:rPr lang="en-US" dirty="0"/>
              <a:t>The “what”</a:t>
            </a:r>
          </a:p>
        </p:txBody>
      </p:sp>
      <p:sp>
        <p:nvSpPr>
          <p:cNvPr id="3" name="Content Placeholder 2">
            <a:extLst>
              <a:ext uri="{FF2B5EF4-FFF2-40B4-BE49-F238E27FC236}">
                <a16:creationId xmlns:a16="http://schemas.microsoft.com/office/drawing/2014/main" id="{9AC75439-908A-A4C1-50C2-3E5B3EA24282}"/>
              </a:ext>
            </a:extLst>
          </p:cNvPr>
          <p:cNvSpPr>
            <a:spLocks noGrp="1"/>
          </p:cNvSpPr>
          <p:nvPr>
            <p:ph idx="1"/>
          </p:nvPr>
        </p:nvSpPr>
        <p:spPr/>
        <p:txBody>
          <a:bodyPr>
            <a:normAutofit/>
          </a:bodyPr>
          <a:lstStyle/>
          <a:p>
            <a:r>
              <a:rPr lang="en-US" dirty="0"/>
              <a:t>Multivariate relationships</a:t>
            </a:r>
          </a:p>
        </p:txBody>
      </p:sp>
      <p:sp>
        <p:nvSpPr>
          <p:cNvPr id="17" name="Slide Number Placeholder 16">
            <a:extLst>
              <a:ext uri="{FF2B5EF4-FFF2-40B4-BE49-F238E27FC236}">
                <a16:creationId xmlns:a16="http://schemas.microsoft.com/office/drawing/2014/main" id="{DEAF5F22-87C9-8F31-9725-B83E3DED42EF}"/>
              </a:ext>
            </a:extLst>
          </p:cNvPr>
          <p:cNvSpPr>
            <a:spLocks noGrp="1"/>
          </p:cNvSpPr>
          <p:nvPr>
            <p:ph type="sldNum" sz="quarter" idx="12"/>
          </p:nvPr>
        </p:nvSpPr>
        <p:spPr/>
        <p:txBody>
          <a:bodyPr/>
          <a:lstStyle/>
          <a:p>
            <a:fld id="{1C254BFA-3238-498C-BEA9-B33207F7693D}" type="slidenum">
              <a:rPr lang="en-US" smtClean="0"/>
              <a:t>54</a:t>
            </a:fld>
            <a:endParaRPr lang="en-US" dirty="0"/>
          </a:p>
        </p:txBody>
      </p:sp>
      <p:grpSp>
        <p:nvGrpSpPr>
          <p:cNvPr id="18" name="Group 17">
            <a:extLst>
              <a:ext uri="{FF2B5EF4-FFF2-40B4-BE49-F238E27FC236}">
                <a16:creationId xmlns:a16="http://schemas.microsoft.com/office/drawing/2014/main" id="{BFC93ED2-873D-38B3-ACE9-779C4FA0F4C2}"/>
              </a:ext>
            </a:extLst>
          </p:cNvPr>
          <p:cNvGrpSpPr/>
          <p:nvPr/>
        </p:nvGrpSpPr>
        <p:grpSpPr>
          <a:xfrm>
            <a:off x="6920144" y="320986"/>
            <a:ext cx="4890856" cy="1504639"/>
            <a:chOff x="6920144" y="320986"/>
            <a:chExt cx="4890856" cy="1504639"/>
          </a:xfrm>
        </p:grpSpPr>
        <p:sp>
          <p:nvSpPr>
            <p:cNvPr id="19" name="TextBox 18">
              <a:extLst>
                <a:ext uri="{FF2B5EF4-FFF2-40B4-BE49-F238E27FC236}">
                  <a16:creationId xmlns:a16="http://schemas.microsoft.com/office/drawing/2014/main" id="{9895B66C-FF21-AA1A-8B3E-C08DC4090DB4}"/>
                </a:ext>
              </a:extLst>
            </p:cNvPr>
            <p:cNvSpPr txBox="1"/>
            <p:nvPr/>
          </p:nvSpPr>
          <p:spPr>
            <a:xfrm>
              <a:off x="7848600" y="348297"/>
              <a:ext cx="3962400" cy="1477328"/>
            </a:xfrm>
            <a:prstGeom prst="rect">
              <a:avLst/>
            </a:prstGeom>
            <a:gradFill flip="none" rotWithShape="1">
              <a:gsLst>
                <a:gs pos="0">
                  <a:schemeClr val="accent5">
                    <a:lumMod val="75000"/>
                  </a:schemeClr>
                </a:gs>
                <a:gs pos="100000">
                  <a:schemeClr val="accent2">
                    <a:lumMod val="75000"/>
                  </a:schemeClr>
                </a:gs>
              </a:gsLst>
              <a:lin ang="0" scaled="1"/>
              <a:tileRect/>
            </a:gradFill>
            <a:ln w="19050">
              <a:solidFill>
                <a:schemeClr val="accent5"/>
              </a:solidFill>
              <a:prstDash val="dash"/>
            </a:ln>
          </p:spPr>
          <p:txBody>
            <a:bodyPr wrap="square" rtlCol="0">
              <a:spAutoFit/>
            </a:bodyPr>
            <a:lstStyle/>
            <a:p>
              <a:r>
                <a:rPr lang="en-US" b="1" dirty="0">
                  <a:solidFill>
                    <a:schemeClr val="bg1"/>
                  </a:solidFill>
                </a:rPr>
                <a:t>Practice thoughtfulness:</a:t>
              </a:r>
            </a:p>
            <a:p>
              <a:r>
                <a:rPr lang="en-US" dirty="0">
                  <a:solidFill>
                    <a:schemeClr val="bg1"/>
                  </a:solidFill>
                </a:rPr>
                <a:t>As we flip through these chart types, consider the “who, when, where, and how” to which each of these charts would be appropriate and effective.</a:t>
              </a:r>
            </a:p>
          </p:txBody>
        </p:sp>
        <p:pic>
          <p:nvPicPr>
            <p:cNvPr id="20" name="Graphic 19" descr="Brainstorm outline">
              <a:extLst>
                <a:ext uri="{FF2B5EF4-FFF2-40B4-BE49-F238E27FC236}">
                  <a16:creationId xmlns:a16="http://schemas.microsoft.com/office/drawing/2014/main" id="{35FF0370-FCF5-6674-0195-9CCAAAFBCD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0144" y="320986"/>
              <a:ext cx="914400" cy="914400"/>
            </a:xfrm>
            <a:prstGeom prst="rect">
              <a:avLst/>
            </a:prstGeom>
          </p:spPr>
        </p:pic>
      </p:grpSp>
      <p:sp>
        <p:nvSpPr>
          <p:cNvPr id="4" name="TextBox 3">
            <a:extLst>
              <a:ext uri="{FF2B5EF4-FFF2-40B4-BE49-F238E27FC236}">
                <a16:creationId xmlns:a16="http://schemas.microsoft.com/office/drawing/2014/main" id="{0590459C-AB93-866F-33FB-0BE05A1F42CB}"/>
              </a:ext>
            </a:extLst>
          </p:cNvPr>
          <p:cNvSpPr txBox="1"/>
          <p:nvPr/>
        </p:nvSpPr>
        <p:spPr>
          <a:xfrm>
            <a:off x="8691238" y="6080967"/>
            <a:ext cx="2119505" cy="185689"/>
          </a:xfrm>
          <a:prstGeom prst="rect">
            <a:avLst/>
          </a:prstGeom>
          <a:noFill/>
        </p:spPr>
        <p:txBody>
          <a:bodyPr wrap="square">
            <a:spAutoFit/>
          </a:bodyPr>
          <a:lstStyle/>
          <a:p>
            <a:r>
              <a:rPr lang="en-US" sz="600" dirty="0">
                <a:hlinkClick r:id="rId4"/>
              </a:rPr>
              <a:t>Fundamentals of Data Visualization (clauswilke.com)</a:t>
            </a:r>
            <a:endParaRPr lang="en-US" sz="600" dirty="0"/>
          </a:p>
        </p:txBody>
      </p:sp>
      <p:grpSp>
        <p:nvGrpSpPr>
          <p:cNvPr id="21" name="Group 20">
            <a:extLst>
              <a:ext uri="{FF2B5EF4-FFF2-40B4-BE49-F238E27FC236}">
                <a16:creationId xmlns:a16="http://schemas.microsoft.com/office/drawing/2014/main" id="{DC86D7FA-4C3D-0F4B-4878-4EEDD246D7F1}"/>
              </a:ext>
            </a:extLst>
          </p:cNvPr>
          <p:cNvGrpSpPr/>
          <p:nvPr/>
        </p:nvGrpSpPr>
        <p:grpSpPr>
          <a:xfrm>
            <a:off x="2032425" y="2462077"/>
            <a:ext cx="8127150" cy="1933846"/>
            <a:chOff x="1487936" y="2737283"/>
            <a:chExt cx="8127150" cy="1933846"/>
          </a:xfrm>
        </p:grpSpPr>
        <p:pic>
          <p:nvPicPr>
            <p:cNvPr id="7" name="Picture 6">
              <a:extLst>
                <a:ext uri="{FF2B5EF4-FFF2-40B4-BE49-F238E27FC236}">
                  <a16:creationId xmlns:a16="http://schemas.microsoft.com/office/drawing/2014/main" id="{DD740569-A520-0531-2F25-FA090CE9F48C}"/>
                </a:ext>
              </a:extLst>
            </p:cNvPr>
            <p:cNvPicPr>
              <a:picLocks noChangeAspect="1"/>
            </p:cNvPicPr>
            <p:nvPr/>
          </p:nvPicPr>
          <p:blipFill>
            <a:blip r:embed="rId5"/>
            <a:stretch>
              <a:fillRect/>
            </a:stretch>
          </p:blipFill>
          <p:spPr>
            <a:xfrm>
              <a:off x="1487936" y="2737284"/>
              <a:ext cx="1971950" cy="1933845"/>
            </a:xfrm>
            <a:prstGeom prst="rect">
              <a:avLst/>
            </a:prstGeom>
          </p:spPr>
        </p:pic>
        <p:pic>
          <p:nvPicPr>
            <p:cNvPr id="11" name="Picture 10">
              <a:extLst>
                <a:ext uri="{FF2B5EF4-FFF2-40B4-BE49-F238E27FC236}">
                  <a16:creationId xmlns:a16="http://schemas.microsoft.com/office/drawing/2014/main" id="{959ADD2D-B9BB-3E5D-3739-AB85F5C5E10F}"/>
                </a:ext>
              </a:extLst>
            </p:cNvPr>
            <p:cNvPicPr>
              <a:picLocks noChangeAspect="1"/>
            </p:cNvPicPr>
            <p:nvPr/>
          </p:nvPicPr>
          <p:blipFill>
            <a:blip r:embed="rId6"/>
            <a:stretch>
              <a:fillRect/>
            </a:stretch>
          </p:blipFill>
          <p:spPr>
            <a:xfrm>
              <a:off x="3590476" y="2746810"/>
              <a:ext cx="1895740" cy="1924319"/>
            </a:xfrm>
            <a:prstGeom prst="rect">
              <a:avLst/>
            </a:prstGeom>
          </p:spPr>
        </p:pic>
        <p:pic>
          <p:nvPicPr>
            <p:cNvPr id="13" name="Picture 12">
              <a:extLst>
                <a:ext uri="{FF2B5EF4-FFF2-40B4-BE49-F238E27FC236}">
                  <a16:creationId xmlns:a16="http://schemas.microsoft.com/office/drawing/2014/main" id="{FE50EC44-BC11-2EA5-15A1-4E4B1C05B772}"/>
                </a:ext>
              </a:extLst>
            </p:cNvPr>
            <p:cNvPicPr>
              <a:picLocks noChangeAspect="1"/>
            </p:cNvPicPr>
            <p:nvPr/>
          </p:nvPicPr>
          <p:blipFill>
            <a:blip r:embed="rId7"/>
            <a:stretch>
              <a:fillRect/>
            </a:stretch>
          </p:blipFill>
          <p:spPr>
            <a:xfrm>
              <a:off x="5616806" y="2737283"/>
              <a:ext cx="1914792" cy="1933845"/>
            </a:xfrm>
            <a:prstGeom prst="rect">
              <a:avLst/>
            </a:prstGeom>
          </p:spPr>
        </p:pic>
        <p:pic>
          <p:nvPicPr>
            <p:cNvPr id="16" name="Picture 15">
              <a:extLst>
                <a:ext uri="{FF2B5EF4-FFF2-40B4-BE49-F238E27FC236}">
                  <a16:creationId xmlns:a16="http://schemas.microsoft.com/office/drawing/2014/main" id="{BBE6E02A-9FE3-78A5-3883-CA83F21A21DD}"/>
                </a:ext>
              </a:extLst>
            </p:cNvPr>
            <p:cNvPicPr>
              <a:picLocks noChangeAspect="1"/>
            </p:cNvPicPr>
            <p:nvPr/>
          </p:nvPicPr>
          <p:blipFill>
            <a:blip r:embed="rId8"/>
            <a:stretch>
              <a:fillRect/>
            </a:stretch>
          </p:blipFill>
          <p:spPr>
            <a:xfrm>
              <a:off x="7662188" y="2737283"/>
              <a:ext cx="1952898" cy="1933845"/>
            </a:xfrm>
            <a:prstGeom prst="rect">
              <a:avLst/>
            </a:prstGeom>
          </p:spPr>
        </p:pic>
      </p:grpSp>
    </p:spTree>
    <p:extLst>
      <p:ext uri="{BB962C8B-B14F-4D97-AF65-F5344CB8AC3E}">
        <p14:creationId xmlns:p14="http://schemas.microsoft.com/office/powerpoint/2010/main" val="11283254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C5ABE-A741-1404-417F-3E91599508C1}"/>
              </a:ext>
            </a:extLst>
          </p:cNvPr>
          <p:cNvSpPr>
            <a:spLocks noGrp="1"/>
          </p:cNvSpPr>
          <p:nvPr>
            <p:ph type="title"/>
          </p:nvPr>
        </p:nvSpPr>
        <p:spPr/>
        <p:txBody>
          <a:bodyPr/>
          <a:lstStyle/>
          <a:p>
            <a:r>
              <a:rPr lang="en-US" dirty="0"/>
              <a:t>The “what”</a:t>
            </a:r>
          </a:p>
        </p:txBody>
      </p:sp>
      <p:sp>
        <p:nvSpPr>
          <p:cNvPr id="3" name="Content Placeholder 2">
            <a:extLst>
              <a:ext uri="{FF2B5EF4-FFF2-40B4-BE49-F238E27FC236}">
                <a16:creationId xmlns:a16="http://schemas.microsoft.com/office/drawing/2014/main" id="{9AC75439-908A-A4C1-50C2-3E5B3EA24282}"/>
              </a:ext>
            </a:extLst>
          </p:cNvPr>
          <p:cNvSpPr>
            <a:spLocks noGrp="1"/>
          </p:cNvSpPr>
          <p:nvPr>
            <p:ph idx="1"/>
          </p:nvPr>
        </p:nvSpPr>
        <p:spPr/>
        <p:txBody>
          <a:bodyPr>
            <a:normAutofit/>
          </a:bodyPr>
          <a:lstStyle/>
          <a:p>
            <a:r>
              <a:rPr lang="en-US" dirty="0"/>
              <a:t>Geospatial</a:t>
            </a:r>
          </a:p>
        </p:txBody>
      </p:sp>
      <p:pic>
        <p:nvPicPr>
          <p:cNvPr id="6" name="Picture 5">
            <a:extLst>
              <a:ext uri="{FF2B5EF4-FFF2-40B4-BE49-F238E27FC236}">
                <a16:creationId xmlns:a16="http://schemas.microsoft.com/office/drawing/2014/main" id="{3EF5479B-FA22-A809-B404-C685F1B4AA22}"/>
              </a:ext>
            </a:extLst>
          </p:cNvPr>
          <p:cNvPicPr>
            <a:picLocks noChangeAspect="1"/>
          </p:cNvPicPr>
          <p:nvPr/>
        </p:nvPicPr>
        <p:blipFill>
          <a:blip r:embed="rId2"/>
          <a:stretch>
            <a:fillRect/>
          </a:stretch>
        </p:blipFill>
        <p:spPr>
          <a:xfrm>
            <a:off x="2037783" y="2452551"/>
            <a:ext cx="8116433" cy="1952898"/>
          </a:xfrm>
          <a:prstGeom prst="rect">
            <a:avLst/>
          </a:prstGeom>
        </p:spPr>
      </p:pic>
      <p:sp>
        <p:nvSpPr>
          <p:cNvPr id="14" name="Slide Number Placeholder 13">
            <a:extLst>
              <a:ext uri="{FF2B5EF4-FFF2-40B4-BE49-F238E27FC236}">
                <a16:creationId xmlns:a16="http://schemas.microsoft.com/office/drawing/2014/main" id="{3B0F8EAE-DC88-D5CB-3858-BFF13662CD7D}"/>
              </a:ext>
            </a:extLst>
          </p:cNvPr>
          <p:cNvSpPr>
            <a:spLocks noGrp="1"/>
          </p:cNvSpPr>
          <p:nvPr>
            <p:ph type="sldNum" sz="quarter" idx="12"/>
          </p:nvPr>
        </p:nvSpPr>
        <p:spPr/>
        <p:txBody>
          <a:bodyPr/>
          <a:lstStyle/>
          <a:p>
            <a:fld id="{1C254BFA-3238-498C-BEA9-B33207F7693D}" type="slidenum">
              <a:rPr lang="en-US" smtClean="0"/>
              <a:t>55</a:t>
            </a:fld>
            <a:endParaRPr lang="en-US" dirty="0"/>
          </a:p>
        </p:txBody>
      </p:sp>
      <p:grpSp>
        <p:nvGrpSpPr>
          <p:cNvPr id="16" name="Group 15">
            <a:extLst>
              <a:ext uri="{FF2B5EF4-FFF2-40B4-BE49-F238E27FC236}">
                <a16:creationId xmlns:a16="http://schemas.microsoft.com/office/drawing/2014/main" id="{86DE4DF9-E88D-23EA-67E5-499280638234}"/>
              </a:ext>
            </a:extLst>
          </p:cNvPr>
          <p:cNvGrpSpPr/>
          <p:nvPr/>
        </p:nvGrpSpPr>
        <p:grpSpPr>
          <a:xfrm>
            <a:off x="6920144" y="320986"/>
            <a:ext cx="4890856" cy="1504639"/>
            <a:chOff x="6920144" y="320986"/>
            <a:chExt cx="4890856" cy="1504639"/>
          </a:xfrm>
        </p:grpSpPr>
        <p:sp>
          <p:nvSpPr>
            <p:cNvPr id="17" name="TextBox 16">
              <a:extLst>
                <a:ext uri="{FF2B5EF4-FFF2-40B4-BE49-F238E27FC236}">
                  <a16:creationId xmlns:a16="http://schemas.microsoft.com/office/drawing/2014/main" id="{8F49273E-D8A9-2B2B-2E68-F076CB1AA66E}"/>
                </a:ext>
              </a:extLst>
            </p:cNvPr>
            <p:cNvSpPr txBox="1"/>
            <p:nvPr/>
          </p:nvSpPr>
          <p:spPr>
            <a:xfrm>
              <a:off x="7848600" y="348297"/>
              <a:ext cx="3962400" cy="1477328"/>
            </a:xfrm>
            <a:prstGeom prst="rect">
              <a:avLst/>
            </a:prstGeom>
            <a:gradFill flip="none" rotWithShape="1">
              <a:gsLst>
                <a:gs pos="0">
                  <a:schemeClr val="accent5">
                    <a:lumMod val="75000"/>
                  </a:schemeClr>
                </a:gs>
                <a:gs pos="100000">
                  <a:schemeClr val="accent2">
                    <a:lumMod val="75000"/>
                  </a:schemeClr>
                </a:gs>
              </a:gsLst>
              <a:lin ang="0" scaled="1"/>
              <a:tileRect/>
            </a:gradFill>
            <a:ln w="19050">
              <a:solidFill>
                <a:schemeClr val="accent5"/>
              </a:solidFill>
              <a:prstDash val="dash"/>
            </a:ln>
          </p:spPr>
          <p:txBody>
            <a:bodyPr wrap="square" rtlCol="0">
              <a:spAutoFit/>
            </a:bodyPr>
            <a:lstStyle/>
            <a:p>
              <a:r>
                <a:rPr lang="en-US" b="1" dirty="0">
                  <a:solidFill>
                    <a:schemeClr val="bg1"/>
                  </a:solidFill>
                </a:rPr>
                <a:t>Practice thoughtfulness:</a:t>
              </a:r>
            </a:p>
            <a:p>
              <a:r>
                <a:rPr lang="en-US" dirty="0">
                  <a:solidFill>
                    <a:schemeClr val="bg1"/>
                  </a:solidFill>
                </a:rPr>
                <a:t>As we flip through these chart types, consider the “who, when, where, and how” to which each of these charts would be appropriate and effective.</a:t>
              </a:r>
            </a:p>
          </p:txBody>
        </p:sp>
        <p:pic>
          <p:nvPicPr>
            <p:cNvPr id="18" name="Graphic 17" descr="Brainstorm outline">
              <a:extLst>
                <a:ext uri="{FF2B5EF4-FFF2-40B4-BE49-F238E27FC236}">
                  <a16:creationId xmlns:a16="http://schemas.microsoft.com/office/drawing/2014/main" id="{FF4552EC-B467-E899-B290-9DCC56B128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20144" y="320986"/>
              <a:ext cx="914400" cy="914400"/>
            </a:xfrm>
            <a:prstGeom prst="rect">
              <a:avLst/>
            </a:prstGeom>
          </p:spPr>
        </p:pic>
      </p:grpSp>
      <p:sp>
        <p:nvSpPr>
          <p:cNvPr id="4" name="TextBox 3">
            <a:extLst>
              <a:ext uri="{FF2B5EF4-FFF2-40B4-BE49-F238E27FC236}">
                <a16:creationId xmlns:a16="http://schemas.microsoft.com/office/drawing/2014/main" id="{B116F88B-D74E-C625-F349-63FAF8A747F8}"/>
              </a:ext>
            </a:extLst>
          </p:cNvPr>
          <p:cNvSpPr txBox="1"/>
          <p:nvPr/>
        </p:nvSpPr>
        <p:spPr>
          <a:xfrm>
            <a:off x="8691238" y="6080967"/>
            <a:ext cx="2119505" cy="185689"/>
          </a:xfrm>
          <a:prstGeom prst="rect">
            <a:avLst/>
          </a:prstGeom>
          <a:noFill/>
        </p:spPr>
        <p:txBody>
          <a:bodyPr wrap="square">
            <a:spAutoFit/>
          </a:bodyPr>
          <a:lstStyle/>
          <a:p>
            <a:r>
              <a:rPr lang="en-US" sz="600" dirty="0">
                <a:hlinkClick r:id="rId5"/>
              </a:rPr>
              <a:t>Fundamentals of Data Visualization (clauswilke.com)</a:t>
            </a:r>
            <a:endParaRPr lang="en-US" sz="600" dirty="0"/>
          </a:p>
        </p:txBody>
      </p:sp>
    </p:spTree>
    <p:extLst>
      <p:ext uri="{BB962C8B-B14F-4D97-AF65-F5344CB8AC3E}">
        <p14:creationId xmlns:p14="http://schemas.microsoft.com/office/powerpoint/2010/main" val="5497925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C5ABE-A741-1404-417F-3E91599508C1}"/>
              </a:ext>
            </a:extLst>
          </p:cNvPr>
          <p:cNvSpPr>
            <a:spLocks noGrp="1"/>
          </p:cNvSpPr>
          <p:nvPr>
            <p:ph type="title"/>
          </p:nvPr>
        </p:nvSpPr>
        <p:spPr/>
        <p:txBody>
          <a:bodyPr/>
          <a:lstStyle/>
          <a:p>
            <a:r>
              <a:rPr lang="en-US" dirty="0"/>
              <a:t>The “what”</a:t>
            </a:r>
          </a:p>
        </p:txBody>
      </p:sp>
      <p:sp>
        <p:nvSpPr>
          <p:cNvPr id="3" name="Content Placeholder 2">
            <a:extLst>
              <a:ext uri="{FF2B5EF4-FFF2-40B4-BE49-F238E27FC236}">
                <a16:creationId xmlns:a16="http://schemas.microsoft.com/office/drawing/2014/main" id="{9AC75439-908A-A4C1-50C2-3E5B3EA24282}"/>
              </a:ext>
            </a:extLst>
          </p:cNvPr>
          <p:cNvSpPr>
            <a:spLocks noGrp="1"/>
          </p:cNvSpPr>
          <p:nvPr>
            <p:ph idx="1"/>
          </p:nvPr>
        </p:nvSpPr>
        <p:spPr/>
        <p:txBody>
          <a:bodyPr>
            <a:normAutofit/>
          </a:bodyPr>
          <a:lstStyle/>
          <a:p>
            <a:r>
              <a:rPr lang="en-US" dirty="0"/>
              <a:t>Uncertainty</a:t>
            </a:r>
          </a:p>
        </p:txBody>
      </p:sp>
      <p:sp>
        <p:nvSpPr>
          <p:cNvPr id="17" name="Slide Number Placeholder 16">
            <a:extLst>
              <a:ext uri="{FF2B5EF4-FFF2-40B4-BE49-F238E27FC236}">
                <a16:creationId xmlns:a16="http://schemas.microsoft.com/office/drawing/2014/main" id="{D47B3C44-3AE4-B04A-4BBB-6C016E60F459}"/>
              </a:ext>
            </a:extLst>
          </p:cNvPr>
          <p:cNvSpPr>
            <a:spLocks noGrp="1"/>
          </p:cNvSpPr>
          <p:nvPr>
            <p:ph type="sldNum" sz="quarter" idx="12"/>
          </p:nvPr>
        </p:nvSpPr>
        <p:spPr/>
        <p:txBody>
          <a:bodyPr/>
          <a:lstStyle/>
          <a:p>
            <a:fld id="{1C254BFA-3238-498C-BEA9-B33207F7693D}" type="slidenum">
              <a:rPr lang="en-US" smtClean="0"/>
              <a:t>56</a:t>
            </a:fld>
            <a:endParaRPr lang="en-US" dirty="0"/>
          </a:p>
        </p:txBody>
      </p:sp>
      <p:grpSp>
        <p:nvGrpSpPr>
          <p:cNvPr id="18" name="Group 17">
            <a:extLst>
              <a:ext uri="{FF2B5EF4-FFF2-40B4-BE49-F238E27FC236}">
                <a16:creationId xmlns:a16="http://schemas.microsoft.com/office/drawing/2014/main" id="{9965B078-08F1-80C3-3C48-AE3A0234CD1B}"/>
              </a:ext>
            </a:extLst>
          </p:cNvPr>
          <p:cNvGrpSpPr/>
          <p:nvPr/>
        </p:nvGrpSpPr>
        <p:grpSpPr>
          <a:xfrm>
            <a:off x="6920144" y="320986"/>
            <a:ext cx="4890856" cy="1504639"/>
            <a:chOff x="6920144" y="320986"/>
            <a:chExt cx="4890856" cy="1504639"/>
          </a:xfrm>
        </p:grpSpPr>
        <p:sp>
          <p:nvSpPr>
            <p:cNvPr id="19" name="TextBox 18">
              <a:extLst>
                <a:ext uri="{FF2B5EF4-FFF2-40B4-BE49-F238E27FC236}">
                  <a16:creationId xmlns:a16="http://schemas.microsoft.com/office/drawing/2014/main" id="{EC434E61-1493-65CC-A041-DB59648BF878}"/>
                </a:ext>
              </a:extLst>
            </p:cNvPr>
            <p:cNvSpPr txBox="1"/>
            <p:nvPr/>
          </p:nvSpPr>
          <p:spPr>
            <a:xfrm>
              <a:off x="7848600" y="348297"/>
              <a:ext cx="3962400" cy="1477328"/>
            </a:xfrm>
            <a:prstGeom prst="rect">
              <a:avLst/>
            </a:prstGeom>
            <a:gradFill flip="none" rotWithShape="1">
              <a:gsLst>
                <a:gs pos="0">
                  <a:schemeClr val="accent5">
                    <a:lumMod val="75000"/>
                  </a:schemeClr>
                </a:gs>
                <a:gs pos="100000">
                  <a:schemeClr val="accent2">
                    <a:lumMod val="75000"/>
                  </a:schemeClr>
                </a:gs>
              </a:gsLst>
              <a:lin ang="0" scaled="1"/>
              <a:tileRect/>
            </a:gradFill>
            <a:ln w="19050">
              <a:solidFill>
                <a:schemeClr val="accent5"/>
              </a:solidFill>
              <a:prstDash val="dash"/>
            </a:ln>
          </p:spPr>
          <p:txBody>
            <a:bodyPr wrap="square" rtlCol="0">
              <a:spAutoFit/>
            </a:bodyPr>
            <a:lstStyle/>
            <a:p>
              <a:r>
                <a:rPr lang="en-US" b="1" dirty="0">
                  <a:solidFill>
                    <a:schemeClr val="bg1"/>
                  </a:solidFill>
                </a:rPr>
                <a:t>Practice thoughtfulness:</a:t>
              </a:r>
            </a:p>
            <a:p>
              <a:r>
                <a:rPr lang="en-US" dirty="0">
                  <a:solidFill>
                    <a:schemeClr val="bg1"/>
                  </a:solidFill>
                </a:rPr>
                <a:t>As we flip through these chart types, consider the “who, when, where, and how” to which each of these charts would be appropriate and effective.</a:t>
              </a:r>
            </a:p>
          </p:txBody>
        </p:sp>
        <p:pic>
          <p:nvPicPr>
            <p:cNvPr id="20" name="Graphic 19" descr="Brainstorm outline">
              <a:extLst>
                <a:ext uri="{FF2B5EF4-FFF2-40B4-BE49-F238E27FC236}">
                  <a16:creationId xmlns:a16="http://schemas.microsoft.com/office/drawing/2014/main" id="{98398C18-704A-F21B-A9E4-F8D61DC5A8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0144" y="320986"/>
              <a:ext cx="914400" cy="914400"/>
            </a:xfrm>
            <a:prstGeom prst="rect">
              <a:avLst/>
            </a:prstGeom>
          </p:spPr>
        </p:pic>
      </p:grpSp>
      <p:sp>
        <p:nvSpPr>
          <p:cNvPr id="4" name="TextBox 3">
            <a:extLst>
              <a:ext uri="{FF2B5EF4-FFF2-40B4-BE49-F238E27FC236}">
                <a16:creationId xmlns:a16="http://schemas.microsoft.com/office/drawing/2014/main" id="{6670E12F-8C19-37B3-E859-6EB654A27CB4}"/>
              </a:ext>
            </a:extLst>
          </p:cNvPr>
          <p:cNvSpPr txBox="1"/>
          <p:nvPr/>
        </p:nvSpPr>
        <p:spPr>
          <a:xfrm>
            <a:off x="8691238" y="6080967"/>
            <a:ext cx="2119505" cy="185689"/>
          </a:xfrm>
          <a:prstGeom prst="rect">
            <a:avLst/>
          </a:prstGeom>
          <a:noFill/>
        </p:spPr>
        <p:txBody>
          <a:bodyPr wrap="square">
            <a:spAutoFit/>
          </a:bodyPr>
          <a:lstStyle/>
          <a:p>
            <a:r>
              <a:rPr lang="en-US" sz="600" dirty="0">
                <a:hlinkClick r:id="rId4"/>
              </a:rPr>
              <a:t>Fundamentals of Data Visualization (clauswilke.com)</a:t>
            </a:r>
            <a:endParaRPr lang="en-US" sz="600" dirty="0"/>
          </a:p>
        </p:txBody>
      </p:sp>
      <p:grpSp>
        <p:nvGrpSpPr>
          <p:cNvPr id="14" name="Group 13">
            <a:extLst>
              <a:ext uri="{FF2B5EF4-FFF2-40B4-BE49-F238E27FC236}">
                <a16:creationId xmlns:a16="http://schemas.microsoft.com/office/drawing/2014/main" id="{A5032525-B58F-09E5-B86F-9EBDF4D8B6FD}"/>
              </a:ext>
            </a:extLst>
          </p:cNvPr>
          <p:cNvGrpSpPr/>
          <p:nvPr/>
        </p:nvGrpSpPr>
        <p:grpSpPr>
          <a:xfrm>
            <a:off x="2051580" y="2450723"/>
            <a:ext cx="8088840" cy="1956554"/>
            <a:chOff x="3419396" y="2548115"/>
            <a:chExt cx="8088840" cy="1956554"/>
          </a:xfrm>
        </p:grpSpPr>
        <p:pic>
          <p:nvPicPr>
            <p:cNvPr id="7" name="Picture 6">
              <a:extLst>
                <a:ext uri="{FF2B5EF4-FFF2-40B4-BE49-F238E27FC236}">
                  <a16:creationId xmlns:a16="http://schemas.microsoft.com/office/drawing/2014/main" id="{371F897B-375B-F616-86F5-0A119521A2B8}"/>
                </a:ext>
              </a:extLst>
            </p:cNvPr>
            <p:cNvPicPr>
              <a:picLocks noChangeAspect="1"/>
            </p:cNvPicPr>
            <p:nvPr/>
          </p:nvPicPr>
          <p:blipFill>
            <a:blip r:embed="rId5"/>
            <a:stretch>
              <a:fillRect/>
            </a:stretch>
          </p:blipFill>
          <p:spPr>
            <a:xfrm>
              <a:off x="3419396" y="2570824"/>
              <a:ext cx="1933845" cy="1933845"/>
            </a:xfrm>
            <a:prstGeom prst="rect">
              <a:avLst/>
            </a:prstGeom>
          </p:spPr>
        </p:pic>
        <p:pic>
          <p:nvPicPr>
            <p:cNvPr id="11" name="Picture 10">
              <a:extLst>
                <a:ext uri="{FF2B5EF4-FFF2-40B4-BE49-F238E27FC236}">
                  <a16:creationId xmlns:a16="http://schemas.microsoft.com/office/drawing/2014/main" id="{6152E4DD-D7C9-6775-1388-015E9390C37E}"/>
                </a:ext>
              </a:extLst>
            </p:cNvPr>
            <p:cNvPicPr>
              <a:picLocks noChangeAspect="1"/>
            </p:cNvPicPr>
            <p:nvPr/>
          </p:nvPicPr>
          <p:blipFill>
            <a:blip r:embed="rId6"/>
            <a:stretch>
              <a:fillRect/>
            </a:stretch>
          </p:blipFill>
          <p:spPr>
            <a:xfrm>
              <a:off x="5463287" y="2570824"/>
              <a:ext cx="1971950" cy="1914792"/>
            </a:xfrm>
            <a:prstGeom prst="rect">
              <a:avLst/>
            </a:prstGeom>
          </p:spPr>
        </p:pic>
        <p:pic>
          <p:nvPicPr>
            <p:cNvPr id="13" name="Picture 12">
              <a:extLst>
                <a:ext uri="{FF2B5EF4-FFF2-40B4-BE49-F238E27FC236}">
                  <a16:creationId xmlns:a16="http://schemas.microsoft.com/office/drawing/2014/main" id="{50579CF8-9A1E-2ED2-37CE-6525DDE1A54C}"/>
                </a:ext>
              </a:extLst>
            </p:cNvPr>
            <p:cNvPicPr>
              <a:picLocks noChangeAspect="1"/>
            </p:cNvPicPr>
            <p:nvPr/>
          </p:nvPicPr>
          <p:blipFill>
            <a:blip r:embed="rId7"/>
            <a:stretch>
              <a:fillRect/>
            </a:stretch>
          </p:blipFill>
          <p:spPr>
            <a:xfrm>
              <a:off x="7545283" y="2548115"/>
              <a:ext cx="3962953" cy="1905266"/>
            </a:xfrm>
            <a:prstGeom prst="rect">
              <a:avLst/>
            </a:prstGeom>
          </p:spPr>
        </p:pic>
      </p:grpSp>
    </p:spTree>
    <p:extLst>
      <p:ext uri="{BB962C8B-B14F-4D97-AF65-F5344CB8AC3E}">
        <p14:creationId xmlns:p14="http://schemas.microsoft.com/office/powerpoint/2010/main" val="11997207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022BB-7E43-0A1D-107D-9DC0FC185597}"/>
              </a:ext>
            </a:extLst>
          </p:cNvPr>
          <p:cNvSpPr>
            <a:spLocks noGrp="1"/>
          </p:cNvSpPr>
          <p:nvPr>
            <p:ph type="title"/>
          </p:nvPr>
        </p:nvSpPr>
        <p:spPr/>
        <p:txBody>
          <a:bodyPr anchor="t">
            <a:normAutofit fontScale="90000"/>
          </a:bodyPr>
          <a:lstStyle/>
          <a:p>
            <a:r>
              <a:rPr lang="en-US" dirty="0"/>
              <a:t>Poll: You want to communicate that a distribution is more heavy-tailed than the other. Which plot below would you choose for an </a:t>
            </a:r>
            <a:r>
              <a:rPr lang="en-US" u="sng" dirty="0"/>
              <a:t>actuarial audience</a:t>
            </a:r>
            <a:r>
              <a:rPr lang="en-US" dirty="0"/>
              <a:t>?</a:t>
            </a:r>
          </a:p>
        </p:txBody>
      </p:sp>
      <p:sp>
        <p:nvSpPr>
          <p:cNvPr id="33" name="Slide Number Placeholder 32">
            <a:extLst>
              <a:ext uri="{FF2B5EF4-FFF2-40B4-BE49-F238E27FC236}">
                <a16:creationId xmlns:a16="http://schemas.microsoft.com/office/drawing/2014/main" id="{62596129-0F39-9BC7-2BCC-4340360C8BBD}"/>
              </a:ext>
            </a:extLst>
          </p:cNvPr>
          <p:cNvSpPr>
            <a:spLocks noGrp="1"/>
          </p:cNvSpPr>
          <p:nvPr>
            <p:ph type="sldNum" sz="quarter" idx="12"/>
          </p:nvPr>
        </p:nvSpPr>
        <p:spPr/>
        <p:txBody>
          <a:bodyPr/>
          <a:lstStyle/>
          <a:p>
            <a:fld id="{32732B82-C466-4FB3-A36F-4A9CDCE3F56E}" type="slidenum">
              <a:rPr lang="en-US" smtClean="0"/>
              <a:t>57</a:t>
            </a:fld>
            <a:endParaRPr lang="en-US" dirty="0"/>
          </a:p>
        </p:txBody>
      </p:sp>
      <p:pic>
        <p:nvPicPr>
          <p:cNvPr id="8" name="Content Placeholder 7" descr="A graph of a number of lines&#10;&#10;Description automatically generated with medium confidence">
            <a:extLst>
              <a:ext uri="{FF2B5EF4-FFF2-40B4-BE49-F238E27FC236}">
                <a16:creationId xmlns:a16="http://schemas.microsoft.com/office/drawing/2014/main" id="{CD7DE03E-79F4-D33D-528D-6B28F8856E5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61385" y="3124200"/>
            <a:ext cx="2743684" cy="3660829"/>
          </a:xfrm>
        </p:spPr>
      </p:pic>
      <p:pic>
        <p:nvPicPr>
          <p:cNvPr id="10" name="Picture 9" descr="A graph showing a number of data&#10;&#10;Description automatically generated">
            <a:extLst>
              <a:ext uri="{FF2B5EF4-FFF2-40B4-BE49-F238E27FC236}">
                <a16:creationId xmlns:a16="http://schemas.microsoft.com/office/drawing/2014/main" id="{6040C535-0919-47D5-D847-2916A73B0E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05069" y="3124200"/>
            <a:ext cx="2743684" cy="3660829"/>
          </a:xfrm>
          <a:prstGeom prst="rect">
            <a:avLst/>
          </a:prstGeom>
        </p:spPr>
      </p:pic>
      <p:pic>
        <p:nvPicPr>
          <p:cNvPr id="12" name="Picture 11" descr="A graph of a number of points&#10;&#10;Description automatically generated with medium confidence">
            <a:extLst>
              <a:ext uri="{FF2B5EF4-FFF2-40B4-BE49-F238E27FC236}">
                <a16:creationId xmlns:a16="http://schemas.microsoft.com/office/drawing/2014/main" id="{6853EA9C-5F8A-831A-7132-49EA279AB0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2054" y="3124200"/>
            <a:ext cx="2743684" cy="3660829"/>
          </a:xfrm>
          <a:prstGeom prst="rect">
            <a:avLst/>
          </a:prstGeom>
        </p:spPr>
      </p:pic>
      <p:pic>
        <p:nvPicPr>
          <p:cNvPr id="14" name="Picture 13" descr="A graph of loss of a person&#10;&#10;Description automatically generated with medium confidence">
            <a:extLst>
              <a:ext uri="{FF2B5EF4-FFF2-40B4-BE49-F238E27FC236}">
                <a16:creationId xmlns:a16="http://schemas.microsoft.com/office/drawing/2014/main" id="{CF9BB811-00AA-8B50-604D-174A116AE63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79039" y="3124200"/>
            <a:ext cx="2743684" cy="3660829"/>
          </a:xfrm>
          <a:prstGeom prst="rect">
            <a:avLst/>
          </a:prstGeom>
        </p:spPr>
      </p:pic>
    </p:spTree>
    <p:extLst>
      <p:ext uri="{BB962C8B-B14F-4D97-AF65-F5344CB8AC3E}">
        <p14:creationId xmlns:p14="http://schemas.microsoft.com/office/powerpoint/2010/main" val="32825701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022BB-7E43-0A1D-107D-9DC0FC185597}"/>
              </a:ext>
            </a:extLst>
          </p:cNvPr>
          <p:cNvSpPr>
            <a:spLocks noGrp="1"/>
          </p:cNvSpPr>
          <p:nvPr>
            <p:ph type="title"/>
          </p:nvPr>
        </p:nvSpPr>
        <p:spPr/>
        <p:txBody>
          <a:bodyPr anchor="t">
            <a:normAutofit fontScale="90000"/>
          </a:bodyPr>
          <a:lstStyle/>
          <a:p>
            <a:r>
              <a:rPr lang="en-US" dirty="0"/>
              <a:t>Poll: You want to communicate that a distribution is more heavy-tailed than the other. Which plot below would you choose for a </a:t>
            </a:r>
            <a:r>
              <a:rPr lang="en-US" u="sng" dirty="0"/>
              <a:t>non-actuarial audience</a:t>
            </a:r>
            <a:r>
              <a:rPr lang="en-US" dirty="0"/>
              <a:t>?</a:t>
            </a:r>
          </a:p>
        </p:txBody>
      </p:sp>
      <p:sp>
        <p:nvSpPr>
          <p:cNvPr id="10" name="Slide Number Placeholder 9">
            <a:extLst>
              <a:ext uri="{FF2B5EF4-FFF2-40B4-BE49-F238E27FC236}">
                <a16:creationId xmlns:a16="http://schemas.microsoft.com/office/drawing/2014/main" id="{9B8A5EE8-98E7-0D65-BE63-07D16D73FD6F}"/>
              </a:ext>
            </a:extLst>
          </p:cNvPr>
          <p:cNvSpPr>
            <a:spLocks noGrp="1"/>
          </p:cNvSpPr>
          <p:nvPr>
            <p:ph type="sldNum" sz="quarter" idx="12"/>
          </p:nvPr>
        </p:nvSpPr>
        <p:spPr/>
        <p:txBody>
          <a:bodyPr/>
          <a:lstStyle/>
          <a:p>
            <a:fld id="{32732B82-C466-4FB3-A36F-4A9CDCE3F56E}" type="slidenum">
              <a:rPr lang="en-US" smtClean="0"/>
              <a:t>58</a:t>
            </a:fld>
            <a:endParaRPr lang="en-US" dirty="0"/>
          </a:p>
        </p:txBody>
      </p:sp>
      <p:pic>
        <p:nvPicPr>
          <p:cNvPr id="3" name="Content Placeholder 7" descr="A graph of a number of lines&#10;&#10;Description automatically generated with medium confidence">
            <a:extLst>
              <a:ext uri="{FF2B5EF4-FFF2-40B4-BE49-F238E27FC236}">
                <a16:creationId xmlns:a16="http://schemas.microsoft.com/office/drawing/2014/main" id="{1C95295B-6F71-3E0E-17A2-A75672321AA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61385" y="3124200"/>
            <a:ext cx="2743684" cy="3660829"/>
          </a:xfrm>
        </p:spPr>
      </p:pic>
      <p:pic>
        <p:nvPicPr>
          <p:cNvPr id="8" name="Picture 7" descr="A graph showing a number of data&#10;&#10;Description automatically generated">
            <a:extLst>
              <a:ext uri="{FF2B5EF4-FFF2-40B4-BE49-F238E27FC236}">
                <a16:creationId xmlns:a16="http://schemas.microsoft.com/office/drawing/2014/main" id="{36FB8595-1CFF-9081-6DCC-8100C4257C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05069" y="3124200"/>
            <a:ext cx="2743684" cy="3660829"/>
          </a:xfrm>
          <a:prstGeom prst="rect">
            <a:avLst/>
          </a:prstGeom>
        </p:spPr>
      </p:pic>
      <p:pic>
        <p:nvPicPr>
          <p:cNvPr id="9" name="Picture 8" descr="A graph of a number of points&#10;&#10;Description automatically generated with medium confidence">
            <a:extLst>
              <a:ext uri="{FF2B5EF4-FFF2-40B4-BE49-F238E27FC236}">
                <a16:creationId xmlns:a16="http://schemas.microsoft.com/office/drawing/2014/main" id="{76EB760E-1C55-1918-324B-167FA0CFC0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2054" y="3124200"/>
            <a:ext cx="2743684" cy="3660829"/>
          </a:xfrm>
          <a:prstGeom prst="rect">
            <a:avLst/>
          </a:prstGeom>
        </p:spPr>
      </p:pic>
      <p:pic>
        <p:nvPicPr>
          <p:cNvPr id="11" name="Picture 10" descr="A graph of loss of a person&#10;&#10;Description automatically generated with medium confidence">
            <a:extLst>
              <a:ext uri="{FF2B5EF4-FFF2-40B4-BE49-F238E27FC236}">
                <a16:creationId xmlns:a16="http://schemas.microsoft.com/office/drawing/2014/main" id="{A880940E-6F4E-4D37-2E82-5327748AEC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79039" y="3124200"/>
            <a:ext cx="2743684" cy="3660829"/>
          </a:xfrm>
          <a:prstGeom prst="rect">
            <a:avLst/>
          </a:prstGeom>
        </p:spPr>
      </p:pic>
    </p:spTree>
    <p:extLst>
      <p:ext uri="{BB962C8B-B14F-4D97-AF65-F5344CB8AC3E}">
        <p14:creationId xmlns:p14="http://schemas.microsoft.com/office/powerpoint/2010/main" val="16007507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022BB-7E43-0A1D-107D-9DC0FC185597}"/>
              </a:ext>
            </a:extLst>
          </p:cNvPr>
          <p:cNvSpPr>
            <a:spLocks noGrp="1"/>
          </p:cNvSpPr>
          <p:nvPr>
            <p:ph type="title"/>
          </p:nvPr>
        </p:nvSpPr>
        <p:spPr/>
        <p:txBody>
          <a:bodyPr anchor="t">
            <a:normAutofit fontScale="90000"/>
          </a:bodyPr>
          <a:lstStyle/>
          <a:p>
            <a:r>
              <a:rPr lang="en-US" dirty="0"/>
              <a:t>Poll: You want to communicate to </a:t>
            </a:r>
            <a:r>
              <a:rPr lang="en-US" u="sng" dirty="0"/>
              <a:t>management</a:t>
            </a:r>
            <a:r>
              <a:rPr lang="en-US" dirty="0"/>
              <a:t> that your new predictive model is superior at differentiating high-cost policyholders from the low-cost ones. Which plot would you choose?</a:t>
            </a:r>
          </a:p>
        </p:txBody>
      </p:sp>
      <p:pic>
        <p:nvPicPr>
          <p:cNvPr id="5" name="Content Placeholder 4">
            <a:extLst>
              <a:ext uri="{FF2B5EF4-FFF2-40B4-BE49-F238E27FC236}">
                <a16:creationId xmlns:a16="http://schemas.microsoft.com/office/drawing/2014/main" id="{B97F1792-4809-42D9-B954-9C0ED5761F58}"/>
              </a:ext>
            </a:extLst>
          </p:cNvPr>
          <p:cNvPicPr>
            <a:picLocks noGrp="1" noChangeAspect="1"/>
          </p:cNvPicPr>
          <p:nvPr>
            <p:ph idx="1"/>
          </p:nvPr>
        </p:nvPicPr>
        <p:blipFill>
          <a:blip r:embed="rId3"/>
          <a:stretch>
            <a:fillRect/>
          </a:stretch>
        </p:blipFill>
        <p:spPr>
          <a:xfrm>
            <a:off x="919716" y="3288548"/>
            <a:ext cx="4795284" cy="3200400"/>
          </a:xfrm>
        </p:spPr>
      </p:pic>
      <p:pic>
        <p:nvPicPr>
          <p:cNvPr id="7" name="Picture 6">
            <a:extLst>
              <a:ext uri="{FF2B5EF4-FFF2-40B4-BE49-F238E27FC236}">
                <a16:creationId xmlns:a16="http://schemas.microsoft.com/office/drawing/2014/main" id="{FE4D25B5-62A6-ABC9-9B82-243461D8EEE1}"/>
              </a:ext>
            </a:extLst>
          </p:cNvPr>
          <p:cNvPicPr>
            <a:picLocks noChangeAspect="1"/>
          </p:cNvPicPr>
          <p:nvPr/>
        </p:nvPicPr>
        <p:blipFill>
          <a:blip r:embed="rId4"/>
          <a:stretch>
            <a:fillRect/>
          </a:stretch>
        </p:blipFill>
        <p:spPr>
          <a:xfrm>
            <a:off x="5791200" y="3288549"/>
            <a:ext cx="4714684" cy="3200400"/>
          </a:xfrm>
          <a:prstGeom prst="rect">
            <a:avLst/>
          </a:prstGeom>
        </p:spPr>
      </p:pic>
      <p:sp>
        <p:nvSpPr>
          <p:cNvPr id="9" name="TextBox 8">
            <a:extLst>
              <a:ext uri="{FF2B5EF4-FFF2-40B4-BE49-F238E27FC236}">
                <a16:creationId xmlns:a16="http://schemas.microsoft.com/office/drawing/2014/main" id="{6383307E-E5DC-BE0E-0F6A-083951463BC1}"/>
              </a:ext>
            </a:extLst>
          </p:cNvPr>
          <p:cNvSpPr txBox="1"/>
          <p:nvPr/>
        </p:nvSpPr>
        <p:spPr>
          <a:xfrm>
            <a:off x="8618638" y="6488948"/>
            <a:ext cx="4714685" cy="184666"/>
          </a:xfrm>
          <a:prstGeom prst="rect">
            <a:avLst/>
          </a:prstGeom>
          <a:noFill/>
        </p:spPr>
        <p:txBody>
          <a:bodyPr wrap="square">
            <a:spAutoFit/>
          </a:bodyPr>
          <a:lstStyle/>
          <a:p>
            <a:r>
              <a:rPr lang="en-US" sz="600" dirty="0">
                <a:hlinkClick r:id="rId5"/>
              </a:rPr>
              <a:t>rpm_2016_presentations_pm-lm-4.pdf (casact.org)</a:t>
            </a:r>
            <a:endParaRPr lang="en-US" sz="600" dirty="0"/>
          </a:p>
        </p:txBody>
      </p:sp>
      <p:sp>
        <p:nvSpPr>
          <p:cNvPr id="12" name="Slide Number Placeholder 11">
            <a:extLst>
              <a:ext uri="{FF2B5EF4-FFF2-40B4-BE49-F238E27FC236}">
                <a16:creationId xmlns:a16="http://schemas.microsoft.com/office/drawing/2014/main" id="{AD66C182-7843-962D-B6AB-B4484C05C43B}"/>
              </a:ext>
            </a:extLst>
          </p:cNvPr>
          <p:cNvSpPr>
            <a:spLocks noGrp="1"/>
          </p:cNvSpPr>
          <p:nvPr>
            <p:ph type="sldNum" sz="quarter" idx="12"/>
          </p:nvPr>
        </p:nvSpPr>
        <p:spPr/>
        <p:txBody>
          <a:bodyPr/>
          <a:lstStyle/>
          <a:p>
            <a:fld id="{32732B82-C466-4FB3-A36F-4A9CDCE3F56E}" type="slidenum">
              <a:rPr lang="en-US" smtClean="0"/>
              <a:t>59</a:t>
            </a:fld>
            <a:endParaRPr lang="en-US" dirty="0"/>
          </a:p>
        </p:txBody>
      </p:sp>
    </p:spTree>
    <p:extLst>
      <p:ext uri="{BB962C8B-B14F-4D97-AF65-F5344CB8AC3E}">
        <p14:creationId xmlns:p14="http://schemas.microsoft.com/office/powerpoint/2010/main" val="426702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F8535-F73D-DBA8-1A90-7C7EC7773FAA}"/>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2B8C6FBC-CF14-3CCF-2058-67DB55BCE569}"/>
              </a:ext>
            </a:extLst>
          </p:cNvPr>
          <p:cNvSpPr>
            <a:spLocks noGrp="1"/>
          </p:cNvSpPr>
          <p:nvPr>
            <p:ph idx="1"/>
          </p:nvPr>
        </p:nvSpPr>
        <p:spPr/>
        <p:txBody>
          <a:bodyPr/>
          <a:lstStyle/>
          <a:p>
            <a:r>
              <a:rPr lang="en-US" dirty="0"/>
              <a:t>Introduction</a:t>
            </a:r>
          </a:p>
          <a:p>
            <a:r>
              <a:rPr lang="en-US" dirty="0"/>
              <a:t>Theories and Principles</a:t>
            </a:r>
          </a:p>
          <a:p>
            <a:r>
              <a:rPr lang="en-US" dirty="0"/>
              <a:t>Applications</a:t>
            </a:r>
          </a:p>
          <a:p>
            <a:pPr lvl="1"/>
            <a:r>
              <a:rPr lang="en-US" dirty="0"/>
              <a:t>Design Execution</a:t>
            </a:r>
          </a:p>
          <a:p>
            <a:pPr lvl="1"/>
            <a:r>
              <a:rPr lang="en-US" dirty="0"/>
              <a:t>Contextual Awareness</a:t>
            </a:r>
          </a:p>
          <a:p>
            <a:endParaRPr lang="en-US" dirty="0"/>
          </a:p>
          <a:p>
            <a:pPr marL="0" indent="0">
              <a:buNone/>
            </a:pPr>
            <a:endParaRPr lang="en-US" dirty="0"/>
          </a:p>
        </p:txBody>
      </p:sp>
      <p:sp>
        <p:nvSpPr>
          <p:cNvPr id="6" name="Slide Number Placeholder 5">
            <a:extLst>
              <a:ext uri="{FF2B5EF4-FFF2-40B4-BE49-F238E27FC236}">
                <a16:creationId xmlns:a16="http://schemas.microsoft.com/office/drawing/2014/main" id="{5D35A583-E559-1B2D-67F5-3282B0BB733D}"/>
              </a:ext>
            </a:extLst>
          </p:cNvPr>
          <p:cNvSpPr>
            <a:spLocks noGrp="1"/>
          </p:cNvSpPr>
          <p:nvPr>
            <p:ph type="sldNum" sz="quarter" idx="12"/>
          </p:nvPr>
        </p:nvSpPr>
        <p:spPr/>
        <p:txBody>
          <a:bodyPr/>
          <a:lstStyle/>
          <a:p>
            <a:fld id="{1C254BFA-3238-498C-BEA9-B33207F7693D}" type="slidenum">
              <a:rPr lang="en-US" smtClean="0"/>
              <a:t>6</a:t>
            </a:fld>
            <a:endParaRPr lang="en-US" dirty="0"/>
          </a:p>
        </p:txBody>
      </p:sp>
    </p:spTree>
    <p:extLst>
      <p:ext uri="{BB962C8B-B14F-4D97-AF65-F5344CB8AC3E}">
        <p14:creationId xmlns:p14="http://schemas.microsoft.com/office/powerpoint/2010/main" val="34025092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5891-5315-83BD-BFDA-E205DC76438C}"/>
              </a:ext>
            </a:extLst>
          </p:cNvPr>
          <p:cNvSpPr>
            <a:spLocks noGrp="1"/>
          </p:cNvSpPr>
          <p:nvPr>
            <p:ph type="title"/>
          </p:nvPr>
        </p:nvSpPr>
        <p:spPr/>
        <p:txBody>
          <a:bodyPr/>
          <a:lstStyle/>
          <a:p>
            <a:r>
              <a:rPr lang="en-US" dirty="0"/>
              <a:t>What I think of every time I see a double lift chart…</a:t>
            </a:r>
          </a:p>
        </p:txBody>
      </p:sp>
      <p:sp>
        <p:nvSpPr>
          <p:cNvPr id="4" name="Slide Number Placeholder 3">
            <a:extLst>
              <a:ext uri="{FF2B5EF4-FFF2-40B4-BE49-F238E27FC236}">
                <a16:creationId xmlns:a16="http://schemas.microsoft.com/office/drawing/2014/main" id="{52BFCEE0-CB3A-B8FA-72EA-71E77DA67D57}"/>
              </a:ext>
            </a:extLst>
          </p:cNvPr>
          <p:cNvSpPr>
            <a:spLocks noGrp="1"/>
          </p:cNvSpPr>
          <p:nvPr>
            <p:ph type="sldNum" sz="quarter" idx="12"/>
          </p:nvPr>
        </p:nvSpPr>
        <p:spPr/>
        <p:txBody>
          <a:bodyPr/>
          <a:lstStyle/>
          <a:p>
            <a:fld id="{1C254BFA-3238-498C-BEA9-B33207F7693D}" type="slidenum">
              <a:rPr lang="en-US" smtClean="0"/>
              <a:t>60</a:t>
            </a:fld>
            <a:endParaRPr lang="en-US" dirty="0"/>
          </a:p>
        </p:txBody>
      </p:sp>
      <p:pic>
        <p:nvPicPr>
          <p:cNvPr id="1026" name="Picture 2" descr="Doors">
            <a:extLst>
              <a:ext uri="{FF2B5EF4-FFF2-40B4-BE49-F238E27FC236}">
                <a16:creationId xmlns:a16="http://schemas.microsoft.com/office/drawing/2014/main" id="{425B551F-620B-3F5A-4D00-29E4A707930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86250" y="2553494"/>
            <a:ext cx="3619500" cy="2895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71FCA0E-D16C-49D8-9484-D14FE0E91F42}"/>
              </a:ext>
            </a:extLst>
          </p:cNvPr>
          <p:cNvSpPr txBox="1"/>
          <p:nvPr/>
        </p:nvSpPr>
        <p:spPr>
          <a:xfrm>
            <a:off x="1026041" y="5624512"/>
            <a:ext cx="9670312" cy="646331"/>
          </a:xfrm>
          <a:prstGeom prst="rect">
            <a:avLst/>
          </a:prstGeom>
          <a:noFill/>
        </p:spPr>
        <p:txBody>
          <a:bodyPr wrap="square" rtlCol="0">
            <a:spAutoFit/>
          </a:bodyPr>
          <a:lstStyle/>
          <a:p>
            <a:r>
              <a:rPr lang="en-US" i="1" dirty="0">
                <a:cs typeface="Arial" panose="020B0604020202020204" pitchFamily="34" charset="0"/>
              </a:rPr>
              <a:t>“</a:t>
            </a:r>
            <a:r>
              <a:rPr lang="en-US" b="0" i="1" dirty="0">
                <a:solidFill>
                  <a:srgbClr val="2F2C31"/>
                </a:solidFill>
                <a:effectLst/>
                <a:cs typeface="Arial" panose="020B0604020202020204" pitchFamily="34" charset="0"/>
              </a:rPr>
              <a:t>Don’t design your visuals to be just clever or different. Design them so that they solve the problem in a materially improved, intuitive way.” – Jamie Mackay</a:t>
            </a:r>
            <a:endParaRPr lang="en-US" i="1" dirty="0">
              <a:cs typeface="Arial" panose="020B0604020202020204" pitchFamily="34" charset="0"/>
            </a:endParaRPr>
          </a:p>
        </p:txBody>
      </p:sp>
    </p:spTree>
    <p:extLst>
      <p:ext uri="{BB962C8B-B14F-4D97-AF65-F5344CB8AC3E}">
        <p14:creationId xmlns:p14="http://schemas.microsoft.com/office/powerpoint/2010/main" val="38076854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A9585-D8AC-03A8-D03B-B6B30BFFE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FDCCD7-34CD-9EA7-3941-814F9954A500}"/>
              </a:ext>
            </a:extLst>
          </p:cNvPr>
          <p:cNvSpPr>
            <a:spLocks noGrp="1"/>
          </p:cNvSpPr>
          <p:nvPr>
            <p:ph type="title"/>
          </p:nvPr>
        </p:nvSpPr>
        <p:spPr/>
        <p:txBody>
          <a:bodyPr/>
          <a:lstStyle/>
          <a:p>
            <a:r>
              <a:rPr lang="en-US" dirty="0"/>
              <a:t>So… how can we do better?</a:t>
            </a:r>
          </a:p>
        </p:txBody>
      </p:sp>
      <p:sp>
        <p:nvSpPr>
          <p:cNvPr id="4" name="Content Placeholder 2">
            <a:extLst>
              <a:ext uri="{FF2B5EF4-FFF2-40B4-BE49-F238E27FC236}">
                <a16:creationId xmlns:a16="http://schemas.microsoft.com/office/drawing/2014/main" id="{45C28D65-F809-37EE-EB5F-CE42F52275C8}"/>
              </a:ext>
            </a:extLst>
          </p:cNvPr>
          <p:cNvSpPr txBox="1">
            <a:spLocks/>
          </p:cNvSpPr>
          <p:nvPr/>
        </p:nvSpPr>
        <p:spPr>
          <a:xfrm>
            <a:off x="2286000" y="190500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endParaRPr lang="en-US" dirty="0"/>
          </a:p>
        </p:txBody>
      </p:sp>
      <p:sp>
        <p:nvSpPr>
          <p:cNvPr id="18" name="Slide Number Placeholder 17">
            <a:extLst>
              <a:ext uri="{FF2B5EF4-FFF2-40B4-BE49-F238E27FC236}">
                <a16:creationId xmlns:a16="http://schemas.microsoft.com/office/drawing/2014/main" id="{9E8D2655-7897-26B6-BCE8-F5ADAE5B7554}"/>
              </a:ext>
            </a:extLst>
          </p:cNvPr>
          <p:cNvSpPr>
            <a:spLocks noGrp="1"/>
          </p:cNvSpPr>
          <p:nvPr>
            <p:ph type="sldNum" sz="quarter" idx="12"/>
          </p:nvPr>
        </p:nvSpPr>
        <p:spPr/>
        <p:txBody>
          <a:bodyPr/>
          <a:lstStyle/>
          <a:p>
            <a:fld id="{32732B82-C466-4FB3-A36F-4A9CDCE3F56E}" type="slidenum">
              <a:rPr lang="en-US" smtClean="0"/>
              <a:t>61</a:t>
            </a:fld>
            <a:endParaRPr lang="en-US" dirty="0"/>
          </a:p>
        </p:txBody>
      </p:sp>
      <p:pic>
        <p:nvPicPr>
          <p:cNvPr id="3" name="Content Placeholder 10">
            <a:extLst>
              <a:ext uri="{FF2B5EF4-FFF2-40B4-BE49-F238E27FC236}">
                <a16:creationId xmlns:a16="http://schemas.microsoft.com/office/drawing/2014/main" id="{39852663-C3D1-DA0B-B536-879D91625323}"/>
              </a:ext>
            </a:extLst>
          </p:cNvPr>
          <p:cNvPicPr>
            <a:picLocks noGrp="1" noChangeAspect="1"/>
          </p:cNvPicPr>
          <p:nvPr>
            <p:ph idx="1"/>
          </p:nvPr>
        </p:nvPicPr>
        <p:blipFill>
          <a:blip r:embed="rId3"/>
          <a:stretch>
            <a:fillRect/>
          </a:stretch>
        </p:blipFill>
        <p:spPr>
          <a:xfrm>
            <a:off x="2928495" y="2081738"/>
            <a:ext cx="6335009" cy="3839111"/>
          </a:xfrm>
          <a:prstGeom prst="rect">
            <a:avLst/>
          </a:prstGeom>
        </p:spPr>
      </p:pic>
      <p:pic>
        <p:nvPicPr>
          <p:cNvPr id="7" name="Graphic 6" descr="Cloud outline">
            <a:extLst>
              <a:ext uri="{FF2B5EF4-FFF2-40B4-BE49-F238E27FC236}">
                <a16:creationId xmlns:a16="http://schemas.microsoft.com/office/drawing/2014/main" id="{DDD3FE0F-5C90-F04E-AE2D-FD828150D3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225" y="2971800"/>
            <a:ext cx="1645920" cy="1645920"/>
          </a:xfrm>
          <a:prstGeom prst="rect">
            <a:avLst/>
          </a:prstGeom>
        </p:spPr>
      </p:pic>
      <p:pic>
        <p:nvPicPr>
          <p:cNvPr id="8" name="Graphic 7" descr="Cloud with solid fill">
            <a:extLst>
              <a:ext uri="{FF2B5EF4-FFF2-40B4-BE49-F238E27FC236}">
                <a16:creationId xmlns:a16="http://schemas.microsoft.com/office/drawing/2014/main" id="{C2BC22BC-42AC-56F1-6CF8-0C09A38421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9225" y="3121800"/>
            <a:ext cx="1645920" cy="1645920"/>
          </a:xfrm>
          <a:prstGeom prst="rect">
            <a:avLst/>
          </a:prstGeom>
        </p:spPr>
      </p:pic>
    </p:spTree>
    <p:extLst>
      <p:ext uri="{BB962C8B-B14F-4D97-AF65-F5344CB8AC3E}">
        <p14:creationId xmlns:p14="http://schemas.microsoft.com/office/powerpoint/2010/main" val="41888746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A56C5-3C5D-266B-F7D3-A5FCFC3CBE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DA4B93-EF0B-7C64-8F08-75EEA65293F8}"/>
              </a:ext>
            </a:extLst>
          </p:cNvPr>
          <p:cNvSpPr>
            <a:spLocks noGrp="1"/>
          </p:cNvSpPr>
          <p:nvPr>
            <p:ph type="title"/>
          </p:nvPr>
        </p:nvSpPr>
        <p:spPr/>
        <p:txBody>
          <a:bodyPr/>
          <a:lstStyle/>
          <a:p>
            <a:r>
              <a:rPr lang="en-US" dirty="0"/>
              <a:t>So… how can we do better?</a:t>
            </a:r>
          </a:p>
        </p:txBody>
      </p:sp>
      <p:sp>
        <p:nvSpPr>
          <p:cNvPr id="4" name="Content Placeholder 2">
            <a:extLst>
              <a:ext uri="{FF2B5EF4-FFF2-40B4-BE49-F238E27FC236}">
                <a16:creationId xmlns:a16="http://schemas.microsoft.com/office/drawing/2014/main" id="{D7A996EA-6E6F-D320-E72C-81975DC7B6F9}"/>
              </a:ext>
            </a:extLst>
          </p:cNvPr>
          <p:cNvSpPr txBox="1">
            <a:spLocks/>
          </p:cNvSpPr>
          <p:nvPr/>
        </p:nvSpPr>
        <p:spPr>
          <a:xfrm>
            <a:off x="2286000" y="190500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endParaRPr lang="en-US" dirty="0"/>
          </a:p>
        </p:txBody>
      </p:sp>
      <p:sp>
        <p:nvSpPr>
          <p:cNvPr id="18" name="Slide Number Placeholder 17">
            <a:extLst>
              <a:ext uri="{FF2B5EF4-FFF2-40B4-BE49-F238E27FC236}">
                <a16:creationId xmlns:a16="http://schemas.microsoft.com/office/drawing/2014/main" id="{1329CA57-E8D7-E65F-B844-C70422BD546F}"/>
              </a:ext>
            </a:extLst>
          </p:cNvPr>
          <p:cNvSpPr>
            <a:spLocks noGrp="1"/>
          </p:cNvSpPr>
          <p:nvPr>
            <p:ph type="sldNum" sz="quarter" idx="12"/>
          </p:nvPr>
        </p:nvSpPr>
        <p:spPr/>
        <p:txBody>
          <a:bodyPr/>
          <a:lstStyle/>
          <a:p>
            <a:fld id="{32732B82-C466-4FB3-A36F-4A9CDCE3F56E}" type="slidenum">
              <a:rPr lang="en-US" smtClean="0"/>
              <a:t>62</a:t>
            </a:fld>
            <a:endParaRPr lang="en-US" dirty="0"/>
          </a:p>
        </p:txBody>
      </p:sp>
      <p:pic>
        <p:nvPicPr>
          <p:cNvPr id="12" name="Content Placeholder 16">
            <a:extLst>
              <a:ext uri="{FF2B5EF4-FFF2-40B4-BE49-F238E27FC236}">
                <a16:creationId xmlns:a16="http://schemas.microsoft.com/office/drawing/2014/main" id="{D79CA41E-8159-ADBF-FDF6-2E5D4BA27326}"/>
              </a:ext>
            </a:extLst>
          </p:cNvPr>
          <p:cNvPicPr>
            <a:picLocks noGrp="1" noChangeAspect="1"/>
          </p:cNvPicPr>
          <p:nvPr>
            <p:ph idx="1"/>
          </p:nvPr>
        </p:nvPicPr>
        <p:blipFill>
          <a:blip r:embed="rId3"/>
          <a:stretch>
            <a:fillRect/>
          </a:stretch>
        </p:blipFill>
        <p:spPr>
          <a:xfrm>
            <a:off x="2194968" y="2491371"/>
            <a:ext cx="7802064" cy="3019846"/>
          </a:xfrm>
          <a:prstGeom prst="rect">
            <a:avLst/>
          </a:prstGeom>
        </p:spPr>
      </p:pic>
      <p:pic>
        <p:nvPicPr>
          <p:cNvPr id="14" name="Graphic 13" descr="Cloud outline">
            <a:extLst>
              <a:ext uri="{FF2B5EF4-FFF2-40B4-BE49-F238E27FC236}">
                <a16:creationId xmlns:a16="http://schemas.microsoft.com/office/drawing/2014/main" id="{2A8D1298-3D49-AE3B-0569-21EF8A624E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225" y="2971800"/>
            <a:ext cx="1645920" cy="1645920"/>
          </a:xfrm>
          <a:prstGeom prst="rect">
            <a:avLst/>
          </a:prstGeom>
        </p:spPr>
      </p:pic>
      <p:pic>
        <p:nvPicPr>
          <p:cNvPr id="16" name="Graphic 15" descr="Cloud with solid fill">
            <a:extLst>
              <a:ext uri="{FF2B5EF4-FFF2-40B4-BE49-F238E27FC236}">
                <a16:creationId xmlns:a16="http://schemas.microsoft.com/office/drawing/2014/main" id="{22A8E369-311C-7696-E932-4CF8373F97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9225" y="3121800"/>
            <a:ext cx="1645920" cy="1645920"/>
          </a:xfrm>
          <a:prstGeom prst="rect">
            <a:avLst/>
          </a:prstGeom>
        </p:spPr>
      </p:pic>
    </p:spTree>
    <p:extLst>
      <p:ext uri="{BB962C8B-B14F-4D97-AF65-F5344CB8AC3E}">
        <p14:creationId xmlns:p14="http://schemas.microsoft.com/office/powerpoint/2010/main" val="8013562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1ABDF7-F8F1-CDEF-5C6C-01C1C1A5C6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836251-1F27-64E7-5E2D-D6278558774B}"/>
              </a:ext>
            </a:extLst>
          </p:cNvPr>
          <p:cNvSpPr>
            <a:spLocks noGrp="1"/>
          </p:cNvSpPr>
          <p:nvPr>
            <p:ph type="title"/>
          </p:nvPr>
        </p:nvSpPr>
        <p:spPr/>
        <p:txBody>
          <a:bodyPr/>
          <a:lstStyle/>
          <a:p>
            <a:r>
              <a:rPr lang="en-US" dirty="0"/>
              <a:t>So… how can we do better?</a:t>
            </a:r>
          </a:p>
        </p:txBody>
      </p:sp>
      <p:sp>
        <p:nvSpPr>
          <p:cNvPr id="4" name="Content Placeholder 2">
            <a:extLst>
              <a:ext uri="{FF2B5EF4-FFF2-40B4-BE49-F238E27FC236}">
                <a16:creationId xmlns:a16="http://schemas.microsoft.com/office/drawing/2014/main" id="{E6362539-68C5-6503-369B-D8C6895095D8}"/>
              </a:ext>
            </a:extLst>
          </p:cNvPr>
          <p:cNvSpPr txBox="1">
            <a:spLocks/>
          </p:cNvSpPr>
          <p:nvPr/>
        </p:nvSpPr>
        <p:spPr>
          <a:xfrm>
            <a:off x="2286000" y="190500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endParaRPr lang="en-US" dirty="0"/>
          </a:p>
        </p:txBody>
      </p:sp>
      <p:sp>
        <p:nvSpPr>
          <p:cNvPr id="18" name="Slide Number Placeholder 17">
            <a:extLst>
              <a:ext uri="{FF2B5EF4-FFF2-40B4-BE49-F238E27FC236}">
                <a16:creationId xmlns:a16="http://schemas.microsoft.com/office/drawing/2014/main" id="{33C3C194-29EC-2B0E-CC94-F236FA5205B2}"/>
              </a:ext>
            </a:extLst>
          </p:cNvPr>
          <p:cNvSpPr>
            <a:spLocks noGrp="1"/>
          </p:cNvSpPr>
          <p:nvPr>
            <p:ph type="sldNum" sz="quarter" idx="12"/>
          </p:nvPr>
        </p:nvSpPr>
        <p:spPr/>
        <p:txBody>
          <a:bodyPr/>
          <a:lstStyle/>
          <a:p>
            <a:fld id="{32732B82-C466-4FB3-A36F-4A9CDCE3F56E}" type="slidenum">
              <a:rPr lang="en-US" smtClean="0"/>
              <a:t>63</a:t>
            </a:fld>
            <a:endParaRPr lang="en-US" dirty="0"/>
          </a:p>
        </p:txBody>
      </p:sp>
      <p:pic>
        <p:nvPicPr>
          <p:cNvPr id="3" name="Content Placeholder 2">
            <a:extLst>
              <a:ext uri="{FF2B5EF4-FFF2-40B4-BE49-F238E27FC236}">
                <a16:creationId xmlns:a16="http://schemas.microsoft.com/office/drawing/2014/main" id="{A5D1CBDA-3F38-51A8-1D2D-9536EFA2DA08}"/>
              </a:ext>
            </a:extLst>
          </p:cNvPr>
          <p:cNvPicPr>
            <a:picLocks noGrp="1" noChangeAspect="1"/>
          </p:cNvPicPr>
          <p:nvPr>
            <p:ph idx="1"/>
          </p:nvPr>
        </p:nvPicPr>
        <p:blipFill>
          <a:blip r:embed="rId3"/>
          <a:stretch>
            <a:fillRect/>
          </a:stretch>
        </p:blipFill>
        <p:spPr>
          <a:xfrm>
            <a:off x="4172833" y="1825625"/>
            <a:ext cx="3846333" cy="4351338"/>
          </a:xfrm>
          <a:prstGeom prst="rect">
            <a:avLst/>
          </a:prstGeom>
        </p:spPr>
      </p:pic>
      <p:pic>
        <p:nvPicPr>
          <p:cNvPr id="7" name="Graphic 6" descr="Cloud outline">
            <a:extLst>
              <a:ext uri="{FF2B5EF4-FFF2-40B4-BE49-F238E27FC236}">
                <a16:creationId xmlns:a16="http://schemas.microsoft.com/office/drawing/2014/main" id="{0787D73F-B96E-00B1-0D0E-A43BC8B912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225" y="2971800"/>
            <a:ext cx="1645920" cy="1645920"/>
          </a:xfrm>
          <a:prstGeom prst="rect">
            <a:avLst/>
          </a:prstGeom>
        </p:spPr>
      </p:pic>
      <p:pic>
        <p:nvPicPr>
          <p:cNvPr id="8" name="Graphic 7" descr="Cloud with solid fill">
            <a:extLst>
              <a:ext uri="{FF2B5EF4-FFF2-40B4-BE49-F238E27FC236}">
                <a16:creationId xmlns:a16="http://schemas.microsoft.com/office/drawing/2014/main" id="{F765841D-3E5E-123F-3A54-175BE8034B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9225" y="3121800"/>
            <a:ext cx="1645920" cy="1645920"/>
          </a:xfrm>
          <a:prstGeom prst="rect">
            <a:avLst/>
          </a:prstGeom>
        </p:spPr>
      </p:pic>
    </p:spTree>
    <p:extLst>
      <p:ext uri="{BB962C8B-B14F-4D97-AF65-F5344CB8AC3E}">
        <p14:creationId xmlns:p14="http://schemas.microsoft.com/office/powerpoint/2010/main" val="4881648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12E45-325D-061A-2919-8DEE7F5B9FF3}"/>
              </a:ext>
            </a:extLst>
          </p:cNvPr>
          <p:cNvSpPr>
            <a:spLocks noGrp="1"/>
          </p:cNvSpPr>
          <p:nvPr>
            <p:ph type="title"/>
          </p:nvPr>
        </p:nvSpPr>
        <p:spPr/>
        <p:txBody>
          <a:bodyPr/>
          <a:lstStyle/>
          <a:p>
            <a:r>
              <a:rPr lang="en-US" dirty="0"/>
              <a:t>Conclusion – Be a </a:t>
            </a:r>
            <a:r>
              <a:rPr lang="en-US" b="1" i="1" dirty="0" err="1"/>
              <a:t>Visuary</a:t>
            </a:r>
            <a:endParaRPr lang="en-US" b="1" i="1" dirty="0"/>
          </a:p>
        </p:txBody>
      </p:sp>
      <p:sp>
        <p:nvSpPr>
          <p:cNvPr id="3" name="Content Placeholder 2">
            <a:extLst>
              <a:ext uri="{FF2B5EF4-FFF2-40B4-BE49-F238E27FC236}">
                <a16:creationId xmlns:a16="http://schemas.microsoft.com/office/drawing/2014/main" id="{4553404A-65E4-296F-F8B8-D984F9B50C92}"/>
              </a:ext>
            </a:extLst>
          </p:cNvPr>
          <p:cNvSpPr>
            <a:spLocks noGrp="1"/>
          </p:cNvSpPr>
          <p:nvPr>
            <p:ph idx="1"/>
          </p:nvPr>
        </p:nvSpPr>
        <p:spPr/>
        <p:txBody>
          <a:bodyPr/>
          <a:lstStyle/>
          <a:p>
            <a:pPr marL="514350" indent="-514350">
              <a:buFont typeface="+mj-lt"/>
              <a:buAutoNum type="arabicPeriod"/>
            </a:pPr>
            <a:r>
              <a:rPr lang="en-US" dirty="0"/>
              <a:t>We should value good data visualization</a:t>
            </a:r>
          </a:p>
          <a:p>
            <a:pPr marL="514350" indent="-514350">
              <a:buFont typeface="+mj-lt"/>
              <a:buAutoNum type="arabicPeriod"/>
            </a:pPr>
            <a:r>
              <a:rPr lang="en-US" dirty="0"/>
              <a:t>We can apply well researched design principles to improve the quality of charts</a:t>
            </a:r>
          </a:p>
          <a:p>
            <a:pPr marL="514350" indent="-514350">
              <a:buFont typeface="+mj-lt"/>
              <a:buAutoNum type="arabicPeriod"/>
            </a:pPr>
            <a:r>
              <a:rPr lang="en-US" dirty="0"/>
              <a:t>We need to be contextually aware and thoughtful when choosing and designing visualization</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02C793CA-F156-DAB3-035F-9456AF0E2CD5}"/>
              </a:ext>
            </a:extLst>
          </p:cNvPr>
          <p:cNvSpPr>
            <a:spLocks noGrp="1"/>
          </p:cNvSpPr>
          <p:nvPr>
            <p:ph type="sldNum" sz="quarter" idx="12"/>
          </p:nvPr>
        </p:nvSpPr>
        <p:spPr/>
        <p:txBody>
          <a:bodyPr/>
          <a:lstStyle/>
          <a:p>
            <a:fld id="{1C254BFA-3238-498C-BEA9-B33207F7693D}" type="slidenum">
              <a:rPr lang="en-US" smtClean="0"/>
              <a:t>64</a:t>
            </a:fld>
            <a:endParaRPr lang="en-US" dirty="0"/>
          </a:p>
        </p:txBody>
      </p:sp>
    </p:spTree>
    <p:extLst>
      <p:ext uri="{BB962C8B-B14F-4D97-AF65-F5344CB8AC3E}">
        <p14:creationId xmlns:p14="http://schemas.microsoft.com/office/powerpoint/2010/main" val="92223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BEBE05-2D68-0F33-FD2C-926A178C10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733BE3-40E0-ECC1-1DD8-11F89233F4B9}"/>
              </a:ext>
            </a:extLst>
          </p:cNvPr>
          <p:cNvSpPr>
            <a:spLocks noGrp="1"/>
          </p:cNvSpPr>
          <p:nvPr>
            <p:ph type="title"/>
          </p:nvPr>
        </p:nvSpPr>
        <p:spPr/>
        <p:txBody>
          <a:bodyPr/>
          <a:lstStyle/>
          <a:p>
            <a:r>
              <a:rPr lang="en-US" dirty="0"/>
              <a:t>Poll: Out of everything that we discussed, what was the most impactful to you?</a:t>
            </a:r>
          </a:p>
        </p:txBody>
      </p:sp>
      <p:sp>
        <p:nvSpPr>
          <p:cNvPr id="6" name="Slide Number Placeholder 5">
            <a:extLst>
              <a:ext uri="{FF2B5EF4-FFF2-40B4-BE49-F238E27FC236}">
                <a16:creationId xmlns:a16="http://schemas.microsoft.com/office/drawing/2014/main" id="{B353D1E5-456E-355D-9CC6-5053E010F8A8}"/>
              </a:ext>
            </a:extLst>
          </p:cNvPr>
          <p:cNvSpPr>
            <a:spLocks noGrp="1"/>
          </p:cNvSpPr>
          <p:nvPr>
            <p:ph type="sldNum" sz="quarter" idx="12"/>
          </p:nvPr>
        </p:nvSpPr>
        <p:spPr/>
        <p:txBody>
          <a:bodyPr/>
          <a:lstStyle/>
          <a:p>
            <a:fld id="{32732B82-C466-4FB3-A36F-4A9CDCE3F56E}" type="slidenum">
              <a:rPr lang="en-US" smtClean="0"/>
              <a:t>65</a:t>
            </a:fld>
            <a:endParaRPr lang="en-US" dirty="0"/>
          </a:p>
        </p:txBody>
      </p:sp>
      <p:pic>
        <p:nvPicPr>
          <p:cNvPr id="4" name="Graphic 3" descr="Cloud outline">
            <a:extLst>
              <a:ext uri="{FF2B5EF4-FFF2-40B4-BE49-F238E27FC236}">
                <a16:creationId xmlns:a16="http://schemas.microsoft.com/office/drawing/2014/main" id="{4E7C7884-D67A-30D9-0322-B3E7B699373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92234" y="2971800"/>
            <a:ext cx="1645920" cy="1645920"/>
          </a:xfrm>
          <a:prstGeom prst="rect">
            <a:avLst/>
          </a:prstGeom>
        </p:spPr>
      </p:pic>
      <p:pic>
        <p:nvPicPr>
          <p:cNvPr id="5" name="Graphic 4" descr="Cloud with solid fill">
            <a:extLst>
              <a:ext uri="{FF2B5EF4-FFF2-40B4-BE49-F238E27FC236}">
                <a16:creationId xmlns:a16="http://schemas.microsoft.com/office/drawing/2014/main" id="{92FE1018-964C-1FD6-16C8-D691558182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42234" y="3121800"/>
            <a:ext cx="1645920" cy="1645920"/>
          </a:xfrm>
          <a:prstGeom prst="rect">
            <a:avLst/>
          </a:prstGeom>
        </p:spPr>
      </p:pic>
    </p:spTree>
    <p:extLst>
      <p:ext uri="{BB962C8B-B14F-4D97-AF65-F5344CB8AC3E}">
        <p14:creationId xmlns:p14="http://schemas.microsoft.com/office/powerpoint/2010/main" val="36235604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C3416-AC0A-DBD5-C0F6-D3204FC2895E}"/>
              </a:ext>
            </a:extLst>
          </p:cNvPr>
          <p:cNvSpPr>
            <a:spLocks noGrp="1"/>
          </p:cNvSpPr>
          <p:nvPr>
            <p:ph type="title"/>
          </p:nvPr>
        </p:nvSpPr>
        <p:spPr/>
        <p:txBody>
          <a:bodyPr/>
          <a:lstStyle/>
          <a:p>
            <a:r>
              <a:rPr lang="en-US" dirty="0"/>
              <a:t>Thank you!</a:t>
            </a:r>
          </a:p>
        </p:txBody>
      </p:sp>
      <p:sp>
        <p:nvSpPr>
          <p:cNvPr id="3" name="Slide Number Placeholder 2">
            <a:extLst>
              <a:ext uri="{FF2B5EF4-FFF2-40B4-BE49-F238E27FC236}">
                <a16:creationId xmlns:a16="http://schemas.microsoft.com/office/drawing/2014/main" id="{0591A86B-2D3B-4C42-03C8-5C992CD706C9}"/>
              </a:ext>
            </a:extLst>
          </p:cNvPr>
          <p:cNvSpPr>
            <a:spLocks noGrp="1"/>
          </p:cNvSpPr>
          <p:nvPr>
            <p:ph type="sldNum" sz="quarter" idx="12"/>
          </p:nvPr>
        </p:nvSpPr>
        <p:spPr/>
        <p:txBody>
          <a:bodyPr/>
          <a:lstStyle/>
          <a:p>
            <a:fld id="{32732B82-C466-4FB3-A36F-4A9CDCE3F56E}" type="slidenum">
              <a:rPr lang="en-US" smtClean="0"/>
              <a:t>66</a:t>
            </a:fld>
            <a:endParaRPr lang="en-US" dirty="0"/>
          </a:p>
        </p:txBody>
      </p:sp>
      <p:sp>
        <p:nvSpPr>
          <p:cNvPr id="13" name="Content Placeholder 12">
            <a:extLst>
              <a:ext uri="{FF2B5EF4-FFF2-40B4-BE49-F238E27FC236}">
                <a16:creationId xmlns:a16="http://schemas.microsoft.com/office/drawing/2014/main" id="{674DAD0F-8C09-7B50-2C31-9E5DF7A8832E}"/>
              </a:ext>
            </a:extLst>
          </p:cNvPr>
          <p:cNvSpPr>
            <a:spLocks noGrp="1"/>
          </p:cNvSpPr>
          <p:nvPr>
            <p:ph idx="1"/>
          </p:nvPr>
        </p:nvSpPr>
        <p:spPr>
          <a:xfrm>
            <a:off x="1524000" y="1825625"/>
            <a:ext cx="9829800" cy="4351338"/>
          </a:xfrm>
        </p:spPr>
        <p:txBody>
          <a:bodyPr>
            <a:normAutofit/>
          </a:bodyPr>
          <a:lstStyle/>
          <a:p>
            <a:pPr marL="0" indent="0">
              <a:buNone/>
            </a:pPr>
            <a:r>
              <a:rPr lang="en-US" sz="2000" dirty="0">
                <a:solidFill>
                  <a:schemeClr val="accent4">
                    <a:lumMod val="20000"/>
                    <a:lumOff val="80000"/>
                  </a:schemeClr>
                </a:solidFill>
                <a:hlinkClick r:id="rId2">
                  <a:extLst>
                    <a:ext uri="{A12FA001-AC4F-418D-AE19-62706E023703}">
                      <ahyp:hlinkClr xmlns:ahyp="http://schemas.microsoft.com/office/drawing/2018/hyperlinkcolor" val="tx"/>
                    </a:ext>
                  </a:extLst>
                </a:hlinkClick>
              </a:rPr>
              <a:t>enbo.jiang@lockton.com</a:t>
            </a:r>
            <a:endParaRPr lang="en-US" sz="2000" dirty="0">
              <a:solidFill>
                <a:schemeClr val="accent4">
                  <a:lumMod val="20000"/>
                  <a:lumOff val="80000"/>
                </a:schemeClr>
              </a:solidFill>
            </a:endParaRPr>
          </a:p>
          <a:p>
            <a:pPr marL="0" indent="0">
              <a:buNone/>
            </a:pPr>
            <a:r>
              <a:rPr lang="en-US" sz="2000" dirty="0">
                <a:solidFill>
                  <a:schemeClr val="accent4">
                    <a:lumMod val="20000"/>
                    <a:lumOff val="80000"/>
                  </a:schemeClr>
                </a:solidFill>
                <a:hlinkClick r:id="rId3">
                  <a:extLst>
                    <a:ext uri="{A12FA001-AC4F-418D-AE19-62706E023703}">
                      <ahyp:hlinkClr xmlns:ahyp="http://schemas.microsoft.com/office/drawing/2018/hyperlinkcolor" val="tx"/>
                    </a:ext>
                  </a:extLst>
                </a:hlinkClick>
              </a:rPr>
              <a:t>https://www.linkedin.com/in/enbojiang/</a:t>
            </a:r>
            <a:endParaRPr lang="en-US" sz="2000" dirty="0">
              <a:solidFill>
                <a:schemeClr val="accent4">
                  <a:lumMod val="20000"/>
                  <a:lumOff val="80000"/>
                </a:schemeClr>
              </a:solidFill>
            </a:endParaRPr>
          </a:p>
          <a:p>
            <a:pPr marL="0" indent="0">
              <a:buNone/>
            </a:pPr>
            <a:r>
              <a:rPr lang="en-US" sz="2000" dirty="0">
                <a:solidFill>
                  <a:schemeClr val="accent4">
                    <a:lumMod val="20000"/>
                    <a:lumOff val="80000"/>
                  </a:schemeClr>
                </a:solidFill>
                <a:hlinkClick r:id="rId4">
                  <a:extLst>
                    <a:ext uri="{A12FA001-AC4F-418D-AE19-62706E023703}">
                      <ahyp:hlinkClr xmlns:ahyp="http://schemas.microsoft.com/office/drawing/2018/hyperlinkcolor" val="tx"/>
                    </a:ext>
                  </a:extLst>
                </a:hlinkClick>
              </a:rPr>
              <a:t>https://github.com/enbojiang/cas-talks</a:t>
            </a:r>
            <a:r>
              <a:rPr lang="en-US" sz="2000" dirty="0">
                <a:solidFill>
                  <a:schemeClr val="accent4">
                    <a:lumMod val="20000"/>
                    <a:lumOff val="80000"/>
                  </a:schemeClr>
                </a:solidFill>
              </a:rPr>
              <a:t> </a:t>
            </a:r>
          </a:p>
          <a:p>
            <a:pPr marL="0" indent="0">
              <a:buNone/>
            </a:pPr>
            <a:endParaRPr lang="en-US" sz="2000" dirty="0">
              <a:solidFill>
                <a:schemeClr val="accent4">
                  <a:lumMod val="20000"/>
                  <a:lumOff val="80000"/>
                </a:schemeClr>
              </a:solidFill>
            </a:endParaRPr>
          </a:p>
          <a:p>
            <a:pPr marL="0" indent="0">
              <a:buNone/>
            </a:pPr>
            <a:endParaRPr lang="en-US" sz="2000" dirty="0">
              <a:solidFill>
                <a:schemeClr val="accent4">
                  <a:lumMod val="20000"/>
                  <a:lumOff val="80000"/>
                </a:schemeClr>
              </a:solidFill>
            </a:endParaRPr>
          </a:p>
          <a:p>
            <a:pPr marL="0" indent="0">
              <a:buNone/>
            </a:pPr>
            <a:endParaRPr lang="en-US" sz="2000" dirty="0">
              <a:solidFill>
                <a:schemeClr val="accent4">
                  <a:lumMod val="20000"/>
                  <a:lumOff val="80000"/>
                </a:schemeClr>
              </a:solidFill>
            </a:endParaRPr>
          </a:p>
          <a:p>
            <a:pPr marL="0" indent="0">
              <a:buNone/>
            </a:pPr>
            <a:endParaRPr lang="en-US" sz="2000" dirty="0">
              <a:solidFill>
                <a:schemeClr val="accent4">
                  <a:lumMod val="20000"/>
                  <a:lumOff val="80000"/>
                </a:schemeClr>
              </a:solidFill>
            </a:endParaRPr>
          </a:p>
        </p:txBody>
      </p:sp>
      <p:pic>
        <p:nvPicPr>
          <p:cNvPr id="4102" name="Picture 6" descr="GitHub логотип PNG">
            <a:extLst>
              <a:ext uri="{FF2B5EF4-FFF2-40B4-BE49-F238E27FC236}">
                <a16:creationId xmlns:a16="http://schemas.microsoft.com/office/drawing/2014/main" id="{B0466E92-F35F-0C81-8CA9-D061A0F1CB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44905" y="2664199"/>
            <a:ext cx="274320" cy="277988"/>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Logo LinkedIn Venture Capital Management Company - Symbol Transparent PNG">
            <a:extLst>
              <a:ext uri="{FF2B5EF4-FFF2-40B4-BE49-F238E27FC236}">
                <a16:creationId xmlns:a16="http://schemas.microsoft.com/office/drawing/2014/main" id="{128EB13E-ED3C-6EC9-DDA6-F512AE9D63E5}"/>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125" b="98625" l="2410" r="97470">
                        <a14:foregroundMark x1="21928" y1="9500" x2="21928" y2="9500"/>
                        <a14:foregroundMark x1="25060" y1="9000" x2="25663" y2="8750"/>
                        <a14:foregroundMark x1="40723" y1="5875" x2="40723" y2="5875"/>
                        <a14:foregroundMark x1="48313" y1="1125" x2="48313" y2="1125"/>
                        <a14:foregroundMark x1="79036" y1="36250" x2="79036" y2="36250"/>
                        <a14:foregroundMark x1="87590" y1="65375" x2="87590" y2="65375"/>
                        <a14:foregroundMark x1="56145" y1="85750" x2="69277" y2="83125"/>
                        <a14:foregroundMark x1="83012" y1="30750" x2="79036" y2="74000"/>
                        <a14:foregroundMark x1="79036" y1="74000" x2="66145" y2="84375"/>
                        <a14:foregroundMark x1="66145" y1="84375" x2="45060" y2="87750"/>
                        <a14:foregroundMark x1="45060" y1="87750" x2="22771" y2="83125"/>
                        <a14:foregroundMark x1="93855" y1="42000" x2="77229" y2="79250"/>
                        <a14:foregroundMark x1="77229" y1="79250" x2="32771" y2="89375"/>
                        <a14:foregroundMark x1="32771" y1="89375" x2="32771" y2="89375"/>
                        <a14:foregroundMark x1="9639" y1="23125" x2="3976" y2="44125"/>
                        <a14:foregroundMark x1="3976" y1="44125" x2="7831" y2="65750"/>
                        <a14:foregroundMark x1="7831" y1="65750" x2="19398" y2="82625"/>
                        <a14:foregroundMark x1="19398" y1="82625" x2="30120" y2="88750"/>
                        <a14:foregroundMark x1="30120" y1="88750" x2="56627" y2="92625"/>
                        <a14:foregroundMark x1="56627" y1="92625" x2="72169" y2="84375"/>
                        <a14:foregroundMark x1="72169" y1="84375" x2="84699" y2="71250"/>
                        <a14:foregroundMark x1="84699" y1="71250" x2="90723" y2="58875"/>
                        <a14:foregroundMark x1="90723" y1="58875" x2="92169" y2="50125"/>
                        <a14:foregroundMark x1="5422" y1="40500" x2="7108" y2="65500"/>
                        <a14:foregroundMark x1="45422" y1="97750" x2="58434" y2="98625"/>
                        <a14:foregroundMark x1="97470" y1="49000" x2="97590" y2="52750"/>
                        <a14:foregroundMark x1="2410" y1="47000" x2="2771" y2="50250"/>
                      </a14:backgroundRemoval>
                    </a14:imgEffect>
                  </a14:imgLayer>
                </a14:imgProps>
              </a:ext>
              <a:ext uri="{28A0092B-C50C-407E-A947-70E740481C1C}">
                <a14:useLocalDpi xmlns:a14="http://schemas.microsoft.com/office/drawing/2010/main" val="0"/>
              </a:ext>
            </a:extLst>
          </a:blip>
          <a:srcRect/>
          <a:stretch>
            <a:fillRect/>
          </a:stretch>
        </p:blipFill>
        <p:spPr bwMode="auto">
          <a:xfrm>
            <a:off x="1144905" y="2288777"/>
            <a:ext cx="274320" cy="26440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A white background with black text&#10;&#10;Description automatically generated">
            <a:extLst>
              <a:ext uri="{FF2B5EF4-FFF2-40B4-BE49-F238E27FC236}">
                <a16:creationId xmlns:a16="http://schemas.microsoft.com/office/drawing/2014/main" id="{4EC1CB92-6691-5AA2-ED4E-61E441DB137B}"/>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6273291" y="1825625"/>
            <a:ext cx="4800600" cy="3450431"/>
          </a:xfrm>
          <a:prstGeom prst="rect">
            <a:avLst/>
          </a:prstGeom>
        </p:spPr>
      </p:pic>
      <p:sp>
        <p:nvSpPr>
          <p:cNvPr id="22" name="TextBox 21">
            <a:extLst>
              <a:ext uri="{FF2B5EF4-FFF2-40B4-BE49-F238E27FC236}">
                <a16:creationId xmlns:a16="http://schemas.microsoft.com/office/drawing/2014/main" id="{1A2A0544-E3CD-5387-8EBA-2469B76C7D89}"/>
              </a:ext>
            </a:extLst>
          </p:cNvPr>
          <p:cNvSpPr txBox="1"/>
          <p:nvPr/>
        </p:nvSpPr>
        <p:spPr>
          <a:xfrm>
            <a:off x="6273291" y="5287754"/>
            <a:ext cx="6096000" cy="230832"/>
          </a:xfrm>
          <a:prstGeom prst="rect">
            <a:avLst/>
          </a:prstGeom>
          <a:noFill/>
        </p:spPr>
        <p:txBody>
          <a:bodyPr wrap="square" rtlCol="0">
            <a:spAutoFit/>
          </a:bodyPr>
          <a:lstStyle/>
          <a:p>
            <a:r>
              <a:rPr lang="en-US" sz="900" dirty="0">
                <a:hlinkClick r:id="rId9" tooltip="https://r-craft.org/r-news/maximizing-the-data-ink-ratio-in-dashboards-and-slide-deck-2/"/>
              </a:rPr>
              <a:t>This Photo</a:t>
            </a:r>
            <a:r>
              <a:rPr lang="en-US" sz="900" dirty="0"/>
              <a:t> by Unknown Author is licensed under </a:t>
            </a:r>
            <a:r>
              <a:rPr lang="en-US" sz="900" dirty="0">
                <a:hlinkClick r:id="rId10" tooltip="https://creativecommons.org/licenses/by-nc/3.0/"/>
              </a:rPr>
              <a:t>CC BY-NC</a:t>
            </a:r>
            <a:endParaRPr lang="en-US" sz="900" dirty="0"/>
          </a:p>
        </p:txBody>
      </p:sp>
      <p:pic>
        <p:nvPicPr>
          <p:cNvPr id="27" name="Graphic 26" descr="Send with solid fill">
            <a:extLst>
              <a:ext uri="{FF2B5EF4-FFF2-40B4-BE49-F238E27FC236}">
                <a16:creationId xmlns:a16="http://schemas.microsoft.com/office/drawing/2014/main" id="{C7843361-0AA0-3121-5FB3-95DBE9BD7CA9}"/>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44905" y="1903441"/>
            <a:ext cx="274320" cy="274320"/>
          </a:xfrm>
          <a:prstGeom prst="rect">
            <a:avLst/>
          </a:prstGeom>
        </p:spPr>
      </p:pic>
    </p:spTree>
    <p:extLst>
      <p:ext uri="{BB962C8B-B14F-4D97-AF65-F5344CB8AC3E}">
        <p14:creationId xmlns:p14="http://schemas.microsoft.com/office/powerpoint/2010/main" val="339821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ED995-EADE-385B-6548-2B087EA5D4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75F82C-10BE-8CAC-34A2-847A266993B6}"/>
              </a:ext>
            </a:extLst>
          </p:cNvPr>
          <p:cNvSpPr>
            <a:spLocks noGrp="1"/>
          </p:cNvSpPr>
          <p:nvPr>
            <p:ph type="title"/>
          </p:nvPr>
        </p:nvSpPr>
        <p:spPr/>
        <p:txBody>
          <a:bodyPr/>
          <a:lstStyle/>
          <a:p>
            <a:r>
              <a:rPr lang="en-US" dirty="0"/>
              <a:t>Poll: How good are you at data visualization?</a:t>
            </a:r>
          </a:p>
        </p:txBody>
      </p:sp>
      <p:sp>
        <p:nvSpPr>
          <p:cNvPr id="3" name="Content Placeholder 2">
            <a:extLst>
              <a:ext uri="{FF2B5EF4-FFF2-40B4-BE49-F238E27FC236}">
                <a16:creationId xmlns:a16="http://schemas.microsoft.com/office/drawing/2014/main" id="{D0D1F7BB-324B-29EA-29AE-F90235C134B2}"/>
              </a:ext>
            </a:extLst>
          </p:cNvPr>
          <p:cNvSpPr>
            <a:spLocks noGrp="1"/>
          </p:cNvSpPr>
          <p:nvPr>
            <p:ph idx="1"/>
          </p:nvPr>
        </p:nvSpPr>
        <p:spPr/>
        <p:txBody>
          <a:bodyPr vert="horz" lIns="91440" tIns="45720" rIns="91440" bIns="45720" rtlCol="0" anchor="t">
            <a:normAutofit/>
          </a:bodyPr>
          <a:lstStyle/>
          <a:p>
            <a:pPr marL="514350" indent="-514350">
              <a:buFont typeface="+mj-lt"/>
              <a:buAutoNum type="alphaUcPeriod"/>
            </a:pPr>
            <a:r>
              <a:rPr lang="en-US" dirty="0">
                <a:latin typeface="Arial"/>
                <a:cs typeface="Arial"/>
              </a:rPr>
              <a:t>I am a data viz wiz</a:t>
            </a:r>
          </a:p>
          <a:p>
            <a:pPr marL="514350" indent="-514350">
              <a:buFont typeface="+mj-lt"/>
              <a:buAutoNum type="alphaUcPeriod"/>
            </a:pPr>
            <a:r>
              <a:rPr lang="en-US" dirty="0">
                <a:latin typeface="Arial"/>
                <a:cs typeface="Arial"/>
              </a:rPr>
              <a:t>I am decently good at it</a:t>
            </a:r>
          </a:p>
          <a:p>
            <a:pPr marL="514350" indent="-514350">
              <a:buFont typeface="+mj-lt"/>
              <a:buAutoNum type="alphaUcPeriod"/>
            </a:pPr>
            <a:r>
              <a:rPr lang="en-US" dirty="0">
                <a:latin typeface="Arial"/>
                <a:cs typeface="Arial"/>
              </a:rPr>
              <a:t>I get the job done but am pretty basic</a:t>
            </a:r>
          </a:p>
          <a:p>
            <a:pPr marL="514350" indent="-514350">
              <a:buFont typeface="+mj-lt"/>
              <a:buAutoNum type="alphaUcPeriod"/>
            </a:pPr>
            <a:r>
              <a:rPr lang="en-US" dirty="0">
                <a:latin typeface="Arial"/>
                <a:cs typeface="Arial"/>
              </a:rPr>
              <a:t>I don’t visualize data but </a:t>
            </a:r>
            <a:r>
              <a:rPr lang="en-US">
                <a:latin typeface="Arial"/>
                <a:cs typeface="Arial"/>
              </a:rPr>
              <a:t>consume data </a:t>
            </a:r>
            <a:r>
              <a:rPr lang="en-US" dirty="0">
                <a:latin typeface="Arial"/>
                <a:cs typeface="Arial"/>
              </a:rPr>
              <a:t>visualizations</a:t>
            </a:r>
          </a:p>
          <a:p>
            <a:pPr marL="514350" indent="-514350">
              <a:buFont typeface="+mj-lt"/>
              <a:buAutoNum type="alphaUcPeriod"/>
            </a:pPr>
            <a:r>
              <a:rPr lang="en-US" dirty="0">
                <a:latin typeface="Arial"/>
                <a:cs typeface="Arial"/>
              </a:rPr>
              <a:t>What is data?!</a:t>
            </a:r>
          </a:p>
          <a:p>
            <a:pPr marL="514350" indent="-514350">
              <a:buFont typeface="+mj-lt"/>
              <a:buAutoNum type="alphaUcPeriod"/>
            </a:pPr>
            <a:endParaRPr lang="en-US" dirty="0"/>
          </a:p>
        </p:txBody>
      </p:sp>
      <p:sp>
        <p:nvSpPr>
          <p:cNvPr id="6" name="Slide Number Placeholder 5">
            <a:extLst>
              <a:ext uri="{FF2B5EF4-FFF2-40B4-BE49-F238E27FC236}">
                <a16:creationId xmlns:a16="http://schemas.microsoft.com/office/drawing/2014/main" id="{BE3962FE-850A-02CC-5AB4-E0272C51A5D2}"/>
              </a:ext>
            </a:extLst>
          </p:cNvPr>
          <p:cNvSpPr>
            <a:spLocks noGrp="1"/>
          </p:cNvSpPr>
          <p:nvPr>
            <p:ph type="sldNum" sz="quarter" idx="12"/>
          </p:nvPr>
        </p:nvSpPr>
        <p:spPr/>
        <p:txBody>
          <a:bodyPr/>
          <a:lstStyle/>
          <a:p>
            <a:fld id="{32732B82-C466-4FB3-A36F-4A9CDCE3F56E}" type="slidenum">
              <a:rPr lang="en-US" smtClean="0"/>
              <a:t>7</a:t>
            </a:fld>
            <a:endParaRPr lang="en-US" dirty="0"/>
          </a:p>
        </p:txBody>
      </p:sp>
    </p:spTree>
    <p:extLst>
      <p:ext uri="{BB962C8B-B14F-4D97-AF65-F5344CB8AC3E}">
        <p14:creationId xmlns:p14="http://schemas.microsoft.com/office/powerpoint/2010/main" val="3103520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C76B7-B328-94E7-F4ED-CFFAC7EDE7ED}"/>
              </a:ext>
            </a:extLst>
          </p:cNvPr>
          <p:cNvSpPr>
            <a:spLocks noGrp="1"/>
          </p:cNvSpPr>
          <p:nvPr>
            <p:ph type="title"/>
          </p:nvPr>
        </p:nvSpPr>
        <p:spPr/>
        <p:txBody>
          <a:bodyPr/>
          <a:lstStyle/>
          <a:p>
            <a:r>
              <a:rPr lang="en-US" dirty="0"/>
              <a:t>Poll: What is your go-to data visualization tool?</a:t>
            </a:r>
          </a:p>
        </p:txBody>
      </p:sp>
      <p:sp>
        <p:nvSpPr>
          <p:cNvPr id="6" name="Slide Number Placeholder 5">
            <a:extLst>
              <a:ext uri="{FF2B5EF4-FFF2-40B4-BE49-F238E27FC236}">
                <a16:creationId xmlns:a16="http://schemas.microsoft.com/office/drawing/2014/main" id="{29D110A6-6B19-00E1-661F-FDED6DA0867C}"/>
              </a:ext>
            </a:extLst>
          </p:cNvPr>
          <p:cNvSpPr>
            <a:spLocks noGrp="1"/>
          </p:cNvSpPr>
          <p:nvPr>
            <p:ph type="sldNum" sz="quarter" idx="12"/>
          </p:nvPr>
        </p:nvSpPr>
        <p:spPr/>
        <p:txBody>
          <a:bodyPr/>
          <a:lstStyle/>
          <a:p>
            <a:fld id="{32732B82-C466-4FB3-A36F-4A9CDCE3F56E}" type="slidenum">
              <a:rPr lang="en-US" smtClean="0"/>
              <a:t>8</a:t>
            </a:fld>
            <a:endParaRPr lang="en-US" dirty="0"/>
          </a:p>
        </p:txBody>
      </p:sp>
      <p:pic>
        <p:nvPicPr>
          <p:cNvPr id="4" name="Graphic 3" descr="Cloud outline">
            <a:extLst>
              <a:ext uri="{FF2B5EF4-FFF2-40B4-BE49-F238E27FC236}">
                <a16:creationId xmlns:a16="http://schemas.microsoft.com/office/drawing/2014/main" id="{29655854-13C7-6221-1CC0-A7B6FF3006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92234" y="2971800"/>
            <a:ext cx="1645920" cy="1645920"/>
          </a:xfrm>
          <a:prstGeom prst="rect">
            <a:avLst/>
          </a:prstGeom>
        </p:spPr>
      </p:pic>
      <p:pic>
        <p:nvPicPr>
          <p:cNvPr id="5" name="Graphic 4" descr="Cloud with solid fill">
            <a:extLst>
              <a:ext uri="{FF2B5EF4-FFF2-40B4-BE49-F238E27FC236}">
                <a16:creationId xmlns:a16="http://schemas.microsoft.com/office/drawing/2014/main" id="{ABC7213C-8C9B-089B-C8C4-74B01CA4D2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42234" y="3121800"/>
            <a:ext cx="1645920" cy="1645920"/>
          </a:xfrm>
          <a:prstGeom prst="rect">
            <a:avLst/>
          </a:prstGeom>
        </p:spPr>
      </p:pic>
    </p:spTree>
    <p:extLst>
      <p:ext uri="{BB962C8B-B14F-4D97-AF65-F5344CB8AC3E}">
        <p14:creationId xmlns:p14="http://schemas.microsoft.com/office/powerpoint/2010/main" val="3677699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8E623-82A8-FCFD-46E3-08F43FAC5D86}"/>
              </a:ext>
            </a:extLst>
          </p:cNvPr>
          <p:cNvSpPr>
            <a:spLocks noGrp="1"/>
          </p:cNvSpPr>
          <p:nvPr>
            <p:ph type="ctrTitle"/>
          </p:nvPr>
        </p:nvSpPr>
        <p:spPr/>
        <p:txBody>
          <a:bodyPr/>
          <a:lstStyle/>
          <a:p>
            <a:endParaRPr lang="en-US"/>
          </a:p>
        </p:txBody>
      </p:sp>
      <p:sp>
        <p:nvSpPr>
          <p:cNvPr id="4" name="Slide Number Placeholder 3">
            <a:extLst>
              <a:ext uri="{FF2B5EF4-FFF2-40B4-BE49-F238E27FC236}">
                <a16:creationId xmlns:a16="http://schemas.microsoft.com/office/drawing/2014/main" id="{094B29D2-36BF-F94D-903F-8A90936AD5B2}"/>
              </a:ext>
            </a:extLst>
          </p:cNvPr>
          <p:cNvSpPr>
            <a:spLocks noGrp="1"/>
          </p:cNvSpPr>
          <p:nvPr>
            <p:ph type="sldNum" sz="quarter" idx="12"/>
          </p:nvPr>
        </p:nvSpPr>
        <p:spPr/>
        <p:txBody>
          <a:bodyPr/>
          <a:lstStyle/>
          <a:p>
            <a:fld id="{32732B82-C466-4FB3-A36F-4A9CDCE3F56E}" type="slidenum">
              <a:rPr lang="en-US" smtClean="0"/>
              <a:t>9</a:t>
            </a:fld>
            <a:endParaRPr lang="en-US" dirty="0"/>
          </a:p>
        </p:txBody>
      </p:sp>
      <p:pic>
        <p:nvPicPr>
          <p:cNvPr id="6" name="Picture 5">
            <a:extLst>
              <a:ext uri="{FF2B5EF4-FFF2-40B4-BE49-F238E27FC236}">
                <a16:creationId xmlns:a16="http://schemas.microsoft.com/office/drawing/2014/main" id="{BE7EDF25-28F1-32BC-3411-10EB23A8B12A}"/>
              </a:ext>
            </a:extLst>
          </p:cNvPr>
          <p:cNvPicPr>
            <a:picLocks/>
          </p:cNvPicPr>
          <p:nvPr/>
        </p:nvPicPr>
        <p:blipFill>
          <a:blip r:embed="rId3" r:link="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3188687D-FD06-D84B-D6BF-3A526C342354}"/>
              </a:ext>
            </a:extLst>
          </p:cNvPr>
          <p:cNvSpPr txBox="1"/>
          <p:nvPr/>
        </p:nvSpPr>
        <p:spPr>
          <a:xfrm>
            <a:off x="635000" y="5905500"/>
            <a:ext cx="3175000" cy="635000"/>
          </a:xfrm>
          <a:prstGeom prst="rect">
            <a:avLst/>
          </a:prstGeom>
          <a:noFill/>
        </p:spPr>
        <p:txBody>
          <a:bodyPr vert="horz" rtlCol="0">
            <a:spAutoFit/>
          </a:bodyPr>
          <a:lstStyle/>
          <a:p>
            <a:endParaRPr lang="en-US"/>
          </a:p>
        </p:txBody>
      </p:sp>
      <p:sp>
        <p:nvSpPr>
          <p:cNvPr id="3" name="Subtitle 2">
            <a:extLst>
              <a:ext uri="{FF2B5EF4-FFF2-40B4-BE49-F238E27FC236}">
                <a16:creationId xmlns:a16="http://schemas.microsoft.com/office/drawing/2014/main" id="{4AA3A5A9-D012-CBD2-6D03-29497F0AF579}"/>
              </a:ext>
            </a:extLst>
          </p:cNvPr>
          <p:cNvSpPr>
            <a:spLocks noGrp="1"/>
          </p:cNvSpPr>
          <p:nvPr>
            <p:ph type="subTitle" idx="1"/>
          </p:nvPr>
        </p:nvSpPr>
        <p:spPr/>
        <p:txBody>
          <a:bodyPr>
            <a:normAutofit/>
          </a:bodyPr>
          <a:lstStyle/>
          <a:p>
            <a:pPr algn="l"/>
            <a:r>
              <a:rPr lang="en-US" sz="2000" b="1"/>
              <a:t>Poll Key= ZRELU</a:t>
            </a:r>
          </a:p>
          <a:p>
            <a:pPr algn="l"/>
            <a:r>
              <a:rPr lang="en-US" sz="2000" b="1"/>
              <a:t>Label = Poll 2</a:t>
            </a:r>
          </a:p>
        </p:txBody>
      </p:sp>
    </p:spTree>
    <p:custDataLst>
      <p:tags r:id="rId1"/>
    </p:custDataLst>
    <p:extLst>
      <p:ext uri="{BB962C8B-B14F-4D97-AF65-F5344CB8AC3E}">
        <p14:creationId xmlns:p14="http://schemas.microsoft.com/office/powerpoint/2010/main" val="15279041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ENTATION_ID" val="2655617"/>
  <p:tag name="EVENTID" val="0"/>
</p:tagLst>
</file>

<file path=ppt/tags/tag2.xml><?xml version="1.0" encoding="utf-8"?>
<p:tagLst xmlns:a="http://schemas.openxmlformats.org/drawingml/2006/main" xmlns:r="http://schemas.openxmlformats.org/officeDocument/2006/relationships" xmlns:p="http://schemas.openxmlformats.org/presentationml/2006/main">
  <p:tag name="POLLSLIDE" val="ZRELU"/>
  <p:tag name="URL" val="key=ZRELU"/>
</p:tagLst>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165a40ff-fd07-453e-816e-e7b61327fe62">
      <Terms xmlns="http://schemas.microsoft.com/office/infopath/2007/PartnerControls"/>
    </lcf76f155ced4ddcb4097134ff3c332f>
    <TaxCatchAll xmlns="035059a0-d0ab-420a-99f5-7e53cb92e6c1" xsi:nil="true"/>
    <ImageType xmlns="165a40ff-fd07-453e-816e-e7b61327fe62" xsi:nil="true"/>
    <Whereisit_x003f_ xmlns="165a40ff-fd07-453e-816e-e7b61327fe6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006112B0AA0D04D8484B62338B160D2" ma:contentTypeVersion="29" ma:contentTypeDescription="Create a new document." ma:contentTypeScope="" ma:versionID="5ad688f2d049d8f41542d75ec92d0985">
  <xsd:schema xmlns:xsd="http://www.w3.org/2001/XMLSchema" xmlns:xs="http://www.w3.org/2001/XMLSchema" xmlns:p="http://schemas.microsoft.com/office/2006/metadata/properties" xmlns:ns1="http://schemas.microsoft.com/sharepoint/v3" xmlns:ns2="165a40ff-fd07-453e-816e-e7b61327fe62" xmlns:ns3="abb207a8-ea6c-49cb-bf7f-5a415bf680f5" xmlns:ns4="035059a0-d0ab-420a-99f5-7e53cb92e6c1" targetNamespace="http://schemas.microsoft.com/office/2006/metadata/properties" ma:root="true" ma:fieldsID="13a824f9fe577e663a757567cf593740" ns1:_="" ns2:_="" ns3:_="" ns4:_="">
    <xsd:import namespace="http://schemas.microsoft.com/sharepoint/v3"/>
    <xsd:import namespace="165a40ff-fd07-453e-816e-e7b61327fe62"/>
    <xsd:import namespace="abb207a8-ea6c-49cb-bf7f-5a415bf680f5"/>
    <xsd:import namespace="035059a0-d0ab-420a-99f5-7e53cb92e6c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1:_ip_UnifiedCompliancePolicyProperties" minOccurs="0"/>
                <xsd:element ref="ns1:_ip_UnifiedCompliancePolicyUIAction" minOccurs="0"/>
                <xsd:element ref="ns2:MediaServiceAutoKeyPoints" minOccurs="0"/>
                <xsd:element ref="ns2:MediaServiceKeyPoints" minOccurs="0"/>
                <xsd:element ref="ns2:MediaServiceLocation" minOccurs="0"/>
                <xsd:element ref="ns3:SharedWithUsers" minOccurs="0"/>
                <xsd:element ref="ns3:SharedWithDetails" minOccurs="0"/>
                <xsd:element ref="ns2:MediaLengthInSeconds" minOccurs="0"/>
                <xsd:element ref="ns2:lcf76f155ced4ddcb4097134ff3c332f" minOccurs="0"/>
                <xsd:element ref="ns4:TaxCatchAll" minOccurs="0"/>
                <xsd:element ref="ns2:ImageType" minOccurs="0"/>
                <xsd:element ref="ns2:MediaServiceObjectDetectorVersions" minOccurs="0"/>
                <xsd:element ref="ns2:Whereisit_x003f_" minOccurs="0"/>
                <xsd:element ref="ns2:ab1dd664-b2da-4dcd-bd3c-de7dcc9820caCountryOrRegion" minOccurs="0"/>
                <xsd:element ref="ns2:ab1dd664-b2da-4dcd-bd3c-de7dcc9820caState" minOccurs="0"/>
                <xsd:element ref="ns2:ab1dd664-b2da-4dcd-bd3c-de7dcc9820caCity" minOccurs="0"/>
                <xsd:element ref="ns2:ab1dd664-b2da-4dcd-bd3c-de7dcc9820caPostalCode" minOccurs="0"/>
                <xsd:element ref="ns2:ab1dd664-b2da-4dcd-bd3c-de7dcc9820caStreet" minOccurs="0"/>
                <xsd:element ref="ns2:ab1dd664-b2da-4dcd-bd3c-de7dcc9820caGeoLoc" minOccurs="0"/>
                <xsd:element ref="ns2:ab1dd664-b2da-4dcd-bd3c-de7dcc9820caDispNam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5a40ff-fd07-453e-816e-e7b61327fe6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0560b896-8886-498a-a042-c3e26b9789a8" ma:termSetId="09814cd3-568e-fe90-9814-8d621ff8fb84" ma:anchorId="fba54fb3-c3e1-fe81-a776-ca4b69148c4d" ma:open="true" ma:isKeyword="false">
      <xsd:complexType>
        <xsd:sequence>
          <xsd:element ref="pc:Terms" minOccurs="0" maxOccurs="1"/>
        </xsd:sequence>
      </xsd:complexType>
    </xsd:element>
    <xsd:element name="ImageType" ma:index="26" nillable="true" ma:displayName="Image Type" ma:format="Thumbnail" ma:internalName="ImageType">
      <xsd:simpleType>
        <xsd:restriction base="dms:Unknown"/>
      </xsd:simpleType>
    </xsd:element>
    <xsd:element name="MediaServiceObjectDetectorVersions" ma:index="27" nillable="true" ma:displayName="MediaServiceObjectDetectorVersions" ma:description="" ma:hidden="true" ma:indexed="true" ma:internalName="MediaServiceObjectDetectorVersions" ma:readOnly="true">
      <xsd:simpleType>
        <xsd:restriction base="dms:Text"/>
      </xsd:simpleType>
    </xsd:element>
    <xsd:element name="Whereisit_x003f_" ma:index="28" nillable="true" ma:displayName="Where is it?" ma:description="file location&#10;" ma:format="Dropdown" ma:internalName="Whereisit_x003f_">
      <xsd:simpleType>
        <xsd:restriction base="dms:Unknown"/>
      </xsd:simpleType>
    </xsd:element>
    <xsd:element name="ab1dd664-b2da-4dcd-bd3c-de7dcc9820caCountryOrRegion" ma:index="29" nillable="true" ma:displayName="Where is it?: Country/Region" ma:internalName="CountryOrRegion" ma:readOnly="true">
      <xsd:simpleType>
        <xsd:restriction base="dms:Text"/>
      </xsd:simpleType>
    </xsd:element>
    <xsd:element name="ab1dd664-b2da-4dcd-bd3c-de7dcc9820caState" ma:index="30" nillable="true" ma:displayName="Where is it?: State" ma:internalName="State" ma:readOnly="true">
      <xsd:simpleType>
        <xsd:restriction base="dms:Text"/>
      </xsd:simpleType>
    </xsd:element>
    <xsd:element name="ab1dd664-b2da-4dcd-bd3c-de7dcc9820caCity" ma:index="31" nillable="true" ma:displayName="Where is it?: City" ma:internalName="City" ma:readOnly="true">
      <xsd:simpleType>
        <xsd:restriction base="dms:Text"/>
      </xsd:simpleType>
    </xsd:element>
    <xsd:element name="ab1dd664-b2da-4dcd-bd3c-de7dcc9820caPostalCode" ma:index="32" nillable="true" ma:displayName="Where is it?: Postal Code" ma:internalName="PostalCode" ma:readOnly="true">
      <xsd:simpleType>
        <xsd:restriction base="dms:Text"/>
      </xsd:simpleType>
    </xsd:element>
    <xsd:element name="ab1dd664-b2da-4dcd-bd3c-de7dcc9820caStreet" ma:index="33" nillable="true" ma:displayName="Where is it?: Street" ma:internalName="Street" ma:readOnly="true">
      <xsd:simpleType>
        <xsd:restriction base="dms:Text"/>
      </xsd:simpleType>
    </xsd:element>
    <xsd:element name="ab1dd664-b2da-4dcd-bd3c-de7dcc9820caGeoLoc" ma:index="34" nillable="true" ma:displayName="Where is it?: Coordinates" ma:internalName="GeoLoc" ma:readOnly="true">
      <xsd:simpleType>
        <xsd:restriction base="dms:Unknown"/>
      </xsd:simpleType>
    </xsd:element>
    <xsd:element name="ab1dd664-b2da-4dcd-bd3c-de7dcc9820caDispName" ma:index="35" nillable="true" ma:displayName="Where is it?: Name" ma:internalName="DispName" ma:readOnly="true">
      <xsd:simpleType>
        <xsd:restriction base="dms:Text"/>
      </xsd:simpleType>
    </xsd:element>
    <xsd:element name="MediaServiceSearchProperties" ma:index="36"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bb207a8-ea6c-49cb-bf7f-5a415bf680f5"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35059a0-d0ab-420a-99f5-7e53cb92e6c1"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83201866-58c0-4721-a452-d4356fe7de4e}" ma:internalName="TaxCatchAll" ma:showField="CatchAllData" ma:web="035059a0-d0ab-420a-99f5-7e53cb92e6c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FF59919-687C-4088-A2BF-557C7BDE3990}">
  <ds:schemaRefs>
    <ds:schemaRef ds:uri="http://schemas.microsoft.com/sharepoint/v3/contenttype/forms"/>
  </ds:schemaRefs>
</ds:datastoreItem>
</file>

<file path=customXml/itemProps2.xml><?xml version="1.0" encoding="utf-8"?>
<ds:datastoreItem xmlns:ds="http://schemas.openxmlformats.org/officeDocument/2006/customXml" ds:itemID="{8E2EB7D2-9F25-4EF5-9C2E-192CE3BA097F}">
  <ds:schemaRefs>
    <ds:schemaRef ds:uri="035059a0-d0ab-420a-99f5-7e53cb92e6c1"/>
    <ds:schemaRef ds:uri="165a40ff-fd07-453e-816e-e7b61327fe62"/>
    <ds:schemaRef ds:uri="abb207a8-ea6c-49cb-bf7f-5a415bf680f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B18BB4E7-640B-4683-AB53-2E17A445D384}">
  <ds:schemaRefs>
    <ds:schemaRef ds:uri="035059a0-d0ab-420a-99f5-7e53cb92e6c1"/>
    <ds:schemaRef ds:uri="165a40ff-fd07-453e-816e-e7b61327fe62"/>
    <ds:schemaRef ds:uri="abb207a8-ea6c-49cb-bf7f-5a415bf680f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3669</TotalTime>
  <Words>2447</Words>
  <Application>Microsoft Office PowerPoint</Application>
  <PresentationFormat>Widescreen</PresentationFormat>
  <Paragraphs>343</Paragraphs>
  <Slides>66</Slides>
  <Notes>20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66</vt:i4>
      </vt:variant>
    </vt:vector>
  </HeadingPairs>
  <TitlesOfParts>
    <vt:vector size="71" baseType="lpstr">
      <vt:lpstr>Arial</vt:lpstr>
      <vt:lpstr>Arial Narrow</vt:lpstr>
      <vt:lpstr>Speak Pro Light</vt:lpstr>
      <vt:lpstr>1_Custom Design</vt:lpstr>
      <vt:lpstr>Custom Design</vt:lpstr>
      <vt:lpstr>Be a Visuary</vt:lpstr>
      <vt:lpstr>Antitrust Notice</vt:lpstr>
      <vt:lpstr>Disclaimers</vt:lpstr>
      <vt:lpstr>Visuary</vt:lpstr>
      <vt:lpstr>Poll: What is your practice area?</vt:lpstr>
      <vt:lpstr>Agenda</vt:lpstr>
      <vt:lpstr>Poll: How good are you at data visualization?</vt:lpstr>
      <vt:lpstr>Poll: What is your go-to data visualization tool?</vt:lpstr>
      <vt:lpstr>PowerPoint Presentation</vt:lpstr>
      <vt:lpstr>Introduction</vt:lpstr>
      <vt:lpstr>Not a new topic…</vt:lpstr>
      <vt:lpstr>But still seeing this?</vt:lpstr>
      <vt:lpstr>Or this?</vt:lpstr>
      <vt:lpstr>Or this?</vt:lpstr>
      <vt:lpstr>What about this?</vt:lpstr>
      <vt:lpstr>How can we do better?</vt:lpstr>
      <vt:lpstr>Why should we care?</vt:lpstr>
      <vt:lpstr>Why should we care?</vt:lpstr>
      <vt:lpstr>Why should we care?</vt:lpstr>
      <vt:lpstr>Not a new topic, so what’s new(-ish)?</vt:lpstr>
      <vt:lpstr>CAS Capability Model</vt:lpstr>
      <vt:lpstr>Main learning objectives</vt:lpstr>
      <vt:lpstr>What this session is not</vt:lpstr>
      <vt:lpstr>Theories and Principles</vt:lpstr>
      <vt:lpstr>Tufte’s Graphical Excellence</vt:lpstr>
      <vt:lpstr>Visuaries do not mislead</vt:lpstr>
      <vt:lpstr>Visuaries employ intentional aesthetics</vt:lpstr>
      <vt:lpstr>Color Considerations</vt:lpstr>
      <vt:lpstr>Color Considerations</vt:lpstr>
      <vt:lpstr>Visuaries design excellently and contextually</vt:lpstr>
      <vt:lpstr>Design Execution</vt:lpstr>
      <vt:lpstr>Original</vt:lpstr>
      <vt:lpstr>Step 1: Look at your data!</vt:lpstr>
      <vt:lpstr>Intentional aesthetics - transparency</vt:lpstr>
      <vt:lpstr>Intentional aesthetics - position</vt:lpstr>
      <vt:lpstr>Descriptive labels and a storytelling title</vt:lpstr>
      <vt:lpstr>Remove distractions</vt:lpstr>
      <vt:lpstr>Simpler trend line</vt:lpstr>
      <vt:lpstr>Increase data density – aesthetics</vt:lpstr>
      <vt:lpstr>Increase data density – facets</vt:lpstr>
      <vt:lpstr>Increase data density – order matters</vt:lpstr>
      <vt:lpstr>Labels - static</vt:lpstr>
      <vt:lpstr>Labels - interactive</vt:lpstr>
      <vt:lpstr>Poll: Which of the following charts appeals to you the most?</vt:lpstr>
      <vt:lpstr>Contextual Awareness</vt:lpstr>
      <vt:lpstr>Contextual Awareness</vt:lpstr>
      <vt:lpstr>Is doughnut chart just pie chart with arbitrarily better data-ink ratio?</vt:lpstr>
      <vt:lpstr>Poll: Should doughnuts and pies be avoided?</vt:lpstr>
      <vt:lpstr>You may strongly dislike pie charts…  But if your principal loves pie charts, use pie charts despite your “visuarial” judgment.   “…taking into account of the intended users.” – ASOP No. 41</vt:lpstr>
      <vt:lpstr>The “what”</vt:lpstr>
      <vt:lpstr>The “what”</vt:lpstr>
      <vt:lpstr>The “what”</vt:lpstr>
      <vt:lpstr>The “what”</vt:lpstr>
      <vt:lpstr>The “what”</vt:lpstr>
      <vt:lpstr>The “what”</vt:lpstr>
      <vt:lpstr>The “what”</vt:lpstr>
      <vt:lpstr>Poll: You want to communicate that a distribution is more heavy-tailed than the other. Which plot below would you choose for an actuarial audience?</vt:lpstr>
      <vt:lpstr>Poll: You want to communicate that a distribution is more heavy-tailed than the other. Which plot below would you choose for a non-actuarial audience?</vt:lpstr>
      <vt:lpstr>Poll: You want to communicate to management that your new predictive model is superior at differentiating high-cost policyholders from the low-cost ones. Which plot would you choose?</vt:lpstr>
      <vt:lpstr>What I think of every time I see a double lift chart…</vt:lpstr>
      <vt:lpstr>So… how can we do better?</vt:lpstr>
      <vt:lpstr>So… how can we do better?</vt:lpstr>
      <vt:lpstr>So… how can we do better?</vt:lpstr>
      <vt:lpstr>Conclusion – Be a Visuary</vt:lpstr>
      <vt:lpstr>Poll: Out of everything that we discussed, what was the most impactful to you?</vt:lpstr>
      <vt:lpstr>Thank you!</vt:lpstr>
    </vt:vector>
  </TitlesOfParts>
  <Company>CAS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suyenco</dc:creator>
  <cp:lastModifiedBy>Enbo Jiang</cp:lastModifiedBy>
  <cp:revision>9</cp:revision>
  <dcterms:created xsi:type="dcterms:W3CDTF">2008-06-02T13:07:26Z</dcterms:created>
  <dcterms:modified xsi:type="dcterms:W3CDTF">2025-02-10T05:17:13Z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0x010100D006112B0AA0D04D8484B62338B160D2</vt:lpwstr>
  </property>
  <property fmtid="{D5CDD505-2E9C-101B-9397-08002B2CF9AE}" pid="3" name="Order">
    <vt:r8>3573800</vt:r8>
  </property>
  <property fmtid="{D5CDD505-2E9C-101B-9397-08002B2CF9AE}" pid="4" name="MediaServiceImageTags">
    <vt:lpwstr/>
  </property>
</Properties>
</file>